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9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7" r:id="rId2"/>
    <p:sldMasterId id="2147483736" r:id="rId3"/>
    <p:sldMasterId id="2147483741" r:id="rId4"/>
    <p:sldMasterId id="2147483776" r:id="rId5"/>
    <p:sldMasterId id="2147483948" r:id="rId6"/>
    <p:sldMasterId id="2147483968" r:id="rId7"/>
    <p:sldMasterId id="2147484022" r:id="rId8"/>
    <p:sldMasterId id="2147484026" r:id="rId9"/>
    <p:sldMasterId id="2147484074" r:id="rId10"/>
  </p:sldMasterIdLst>
  <p:notesMasterIdLst>
    <p:notesMasterId r:id="rId21"/>
  </p:notesMasterIdLst>
  <p:sldIdLst>
    <p:sldId id="2219" r:id="rId11"/>
    <p:sldId id="2274" r:id="rId12"/>
    <p:sldId id="2301" r:id="rId13"/>
    <p:sldId id="2293" r:id="rId14"/>
    <p:sldId id="2331" r:id="rId15"/>
    <p:sldId id="2332" r:id="rId16"/>
    <p:sldId id="2250" r:id="rId17"/>
    <p:sldId id="2310" r:id="rId18"/>
    <p:sldId id="2341" r:id="rId19"/>
    <p:sldId id="2221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hsinKAR" initials="M" lastIdx="2" clrIdx="0">
    <p:extLst>
      <p:ext uri="{19B8F6BF-5375-455C-9EA6-DF929625EA0E}">
        <p15:presenceInfo xmlns:p15="http://schemas.microsoft.com/office/powerpoint/2012/main" userId="MuhsinKAR" providerId="None"/>
      </p:ext>
    </p:extLst>
  </p:cmAuthor>
  <p:cmAuthor id="2" name="Sena ÇATAL" initials="SÇ" lastIdx="1" clrIdx="1">
    <p:extLst>
      <p:ext uri="{19B8F6BF-5375-455C-9EA6-DF929625EA0E}">
        <p15:presenceInfo xmlns:p15="http://schemas.microsoft.com/office/powerpoint/2012/main" userId="Sena ÇAT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EF7"/>
    <a:srgbClr val="FFC000"/>
    <a:srgbClr val="377DFF"/>
    <a:srgbClr val="265391"/>
    <a:srgbClr val="6D9BC5"/>
    <a:srgbClr val="C00000"/>
    <a:srgbClr val="00CC66"/>
    <a:srgbClr val="FA3585"/>
    <a:srgbClr val="285697"/>
    <a:srgbClr val="172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0BB40-9070-4DA8-9483-35DB04025D32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1A1049B-0066-447C-9492-384BDECABB36}">
      <dgm:prSet phldrT="[Metin]"/>
      <dgm:spPr/>
      <dgm:t>
        <a:bodyPr/>
        <a:lstStyle/>
        <a:p>
          <a:r>
            <a:rPr lang="tr-TR" b="1" dirty="0"/>
            <a:t>Öğrenci</a:t>
          </a:r>
          <a:r>
            <a:rPr lang="tr-TR" dirty="0"/>
            <a:t> / </a:t>
          </a:r>
          <a:r>
            <a:rPr lang="tr-TR" b="1" dirty="0"/>
            <a:t>Veli</a:t>
          </a:r>
        </a:p>
      </dgm:t>
    </dgm:pt>
    <dgm:pt modelId="{BD4C232A-CBF4-47A7-8E62-2516AE00AE8D}" type="parTrans" cxnId="{41B7DE77-461D-4EBE-A509-8F9F17BC171A}">
      <dgm:prSet/>
      <dgm:spPr/>
      <dgm:t>
        <a:bodyPr/>
        <a:lstStyle/>
        <a:p>
          <a:endParaRPr lang="tr-TR"/>
        </a:p>
      </dgm:t>
    </dgm:pt>
    <dgm:pt modelId="{D95DF376-B841-4430-9CE5-6A700D937C5C}" type="sibTrans" cxnId="{41B7DE77-461D-4EBE-A509-8F9F17BC171A}">
      <dgm:prSet/>
      <dgm:spPr/>
      <dgm:t>
        <a:bodyPr/>
        <a:lstStyle/>
        <a:p>
          <a:endParaRPr lang="tr-TR"/>
        </a:p>
      </dgm:t>
    </dgm:pt>
    <dgm:pt modelId="{85E5DAA2-42CD-4B70-BAA5-D049836CACE4}">
      <dgm:prSet phldrT="[Metin]" custT="1"/>
      <dgm:spPr/>
      <dgm:t>
        <a:bodyPr/>
        <a:lstStyle/>
        <a:p>
          <a:r>
            <a:rPr lang="tr-TR" sz="1600" b="1" dirty="0"/>
            <a:t>Nitelikli öğretim</a:t>
          </a:r>
        </a:p>
      </dgm:t>
    </dgm:pt>
    <dgm:pt modelId="{BD368A24-C4DB-45BC-88CE-017AB6061054}" type="parTrans" cxnId="{CD2F9EE4-BB9D-4225-AD11-3710D905DE0B}">
      <dgm:prSet/>
      <dgm:spPr/>
      <dgm:t>
        <a:bodyPr/>
        <a:lstStyle/>
        <a:p>
          <a:endParaRPr lang="tr-TR"/>
        </a:p>
      </dgm:t>
    </dgm:pt>
    <dgm:pt modelId="{4AD5157C-5B70-4300-B12C-2A1CB06BF4A6}" type="sibTrans" cxnId="{CD2F9EE4-BB9D-4225-AD11-3710D905DE0B}">
      <dgm:prSet/>
      <dgm:spPr/>
      <dgm:t>
        <a:bodyPr/>
        <a:lstStyle/>
        <a:p>
          <a:endParaRPr lang="tr-TR"/>
        </a:p>
      </dgm:t>
    </dgm:pt>
    <dgm:pt modelId="{1EF3F17C-D90B-4FC4-94F1-CFB1E77A546B}">
      <dgm:prSet phldrT="[Metin]"/>
      <dgm:spPr/>
      <dgm:t>
        <a:bodyPr/>
        <a:lstStyle/>
        <a:p>
          <a:r>
            <a:rPr lang="tr-TR" b="1" dirty="0"/>
            <a:t>    İşveren</a:t>
          </a:r>
          <a:r>
            <a:rPr lang="tr-TR" dirty="0"/>
            <a:t> /       </a:t>
          </a:r>
          <a:r>
            <a:rPr lang="tr-TR" b="1" dirty="0"/>
            <a:t>Profesyonel</a:t>
          </a:r>
          <a:r>
            <a:rPr lang="tr-TR" dirty="0"/>
            <a:t> </a:t>
          </a:r>
          <a:r>
            <a:rPr lang="tr-TR" b="1" dirty="0"/>
            <a:t>Yapılar</a:t>
          </a:r>
          <a:r>
            <a:rPr lang="tr-TR" dirty="0"/>
            <a:t> /</a:t>
          </a:r>
          <a:r>
            <a:rPr lang="tr-TR" b="1" dirty="0"/>
            <a:t>Meslek</a:t>
          </a:r>
          <a:r>
            <a:rPr lang="tr-TR" dirty="0"/>
            <a:t> </a:t>
          </a:r>
          <a:r>
            <a:rPr lang="tr-TR" b="1" dirty="0"/>
            <a:t>örgütleri</a:t>
          </a:r>
        </a:p>
      </dgm:t>
    </dgm:pt>
    <dgm:pt modelId="{752A6007-A1D2-4B62-AE47-BB01B588CCE6}" type="parTrans" cxnId="{D2667FC2-F5CF-4C65-96C8-909C9EC51B7E}">
      <dgm:prSet/>
      <dgm:spPr/>
      <dgm:t>
        <a:bodyPr/>
        <a:lstStyle/>
        <a:p>
          <a:endParaRPr lang="tr-TR"/>
        </a:p>
      </dgm:t>
    </dgm:pt>
    <dgm:pt modelId="{508F623A-C9A8-41BF-88BE-F2740BDFFFA2}" type="sibTrans" cxnId="{D2667FC2-F5CF-4C65-96C8-909C9EC51B7E}">
      <dgm:prSet/>
      <dgm:spPr/>
      <dgm:t>
        <a:bodyPr/>
        <a:lstStyle/>
        <a:p>
          <a:endParaRPr lang="tr-TR"/>
        </a:p>
      </dgm:t>
    </dgm:pt>
    <dgm:pt modelId="{BF227D6C-0C69-4FAC-8656-D8A252B59184}">
      <dgm:prSet phldrT="[Metin]" custT="1"/>
      <dgm:spPr/>
      <dgm:t>
        <a:bodyPr/>
        <a:lstStyle/>
        <a:p>
          <a:r>
            <a:rPr lang="tr-TR" sz="1600" b="1" dirty="0"/>
            <a:t>Sektöre / Alana özgü (bilgi, beceri ve yetkinliklerin) yeterliliklerin kazanılması</a:t>
          </a:r>
        </a:p>
      </dgm:t>
    </dgm:pt>
    <dgm:pt modelId="{437D9750-56BD-4A84-9971-9E01C75AB03B}" type="parTrans" cxnId="{51CE5868-D975-4404-A99F-E79748DE6C77}">
      <dgm:prSet/>
      <dgm:spPr/>
      <dgm:t>
        <a:bodyPr/>
        <a:lstStyle/>
        <a:p>
          <a:endParaRPr lang="tr-TR"/>
        </a:p>
      </dgm:t>
    </dgm:pt>
    <dgm:pt modelId="{A59FA0BF-60AA-494B-8176-92A0C60B74FB}" type="sibTrans" cxnId="{51CE5868-D975-4404-A99F-E79748DE6C77}">
      <dgm:prSet/>
      <dgm:spPr/>
      <dgm:t>
        <a:bodyPr/>
        <a:lstStyle/>
        <a:p>
          <a:endParaRPr lang="tr-TR"/>
        </a:p>
      </dgm:t>
    </dgm:pt>
    <dgm:pt modelId="{A083582A-47E8-4767-9169-F3A8D6C82570}">
      <dgm:prSet phldrT="[Metin]"/>
      <dgm:spPr/>
      <dgm:t>
        <a:bodyPr/>
        <a:lstStyle/>
        <a:p>
          <a:r>
            <a:rPr lang="tr-TR" b="1" dirty="0"/>
            <a:t>Devlet / Vakıf</a:t>
          </a:r>
        </a:p>
      </dgm:t>
    </dgm:pt>
    <dgm:pt modelId="{34438C1C-4E16-4290-8F9E-CAFB56FBE316}" type="parTrans" cxnId="{C3805EFC-A00A-4E49-AF29-36F227331031}">
      <dgm:prSet/>
      <dgm:spPr/>
      <dgm:t>
        <a:bodyPr/>
        <a:lstStyle/>
        <a:p>
          <a:endParaRPr lang="tr-TR"/>
        </a:p>
      </dgm:t>
    </dgm:pt>
    <dgm:pt modelId="{A32A725C-B88E-4369-A11F-B4EBAD19402A}" type="sibTrans" cxnId="{C3805EFC-A00A-4E49-AF29-36F227331031}">
      <dgm:prSet/>
      <dgm:spPr/>
      <dgm:t>
        <a:bodyPr/>
        <a:lstStyle/>
        <a:p>
          <a:endParaRPr lang="tr-TR"/>
        </a:p>
      </dgm:t>
    </dgm:pt>
    <dgm:pt modelId="{013CA1C5-B3EC-4211-A76D-20B807AE75E0}">
      <dgm:prSet phldrT="[Metin]" custT="1"/>
      <dgm:spPr/>
      <dgm:t>
        <a:bodyPr/>
        <a:lstStyle/>
        <a:p>
          <a:r>
            <a:rPr lang="tr-TR" sz="1600" b="1" dirty="0"/>
            <a:t>Kaynak tahsisi</a:t>
          </a:r>
        </a:p>
      </dgm:t>
    </dgm:pt>
    <dgm:pt modelId="{9B7411A9-78E5-4877-B66B-3B1503922EFB}" type="parTrans" cxnId="{1AF7E23C-3659-44EF-9BEB-623A814710EC}">
      <dgm:prSet/>
      <dgm:spPr/>
      <dgm:t>
        <a:bodyPr/>
        <a:lstStyle/>
        <a:p>
          <a:endParaRPr lang="tr-TR"/>
        </a:p>
      </dgm:t>
    </dgm:pt>
    <dgm:pt modelId="{42237CA5-B7F5-419B-AC7A-E419846AF921}" type="sibTrans" cxnId="{1AF7E23C-3659-44EF-9BEB-623A814710EC}">
      <dgm:prSet/>
      <dgm:spPr/>
      <dgm:t>
        <a:bodyPr/>
        <a:lstStyle/>
        <a:p>
          <a:endParaRPr lang="tr-TR"/>
        </a:p>
      </dgm:t>
    </dgm:pt>
    <dgm:pt modelId="{AE11FDF8-8A6F-4F30-BFB1-04EDEA985717}">
      <dgm:prSet phldrT="[Metin]" custT="1"/>
      <dgm:spPr/>
      <dgm:t>
        <a:bodyPr/>
        <a:lstStyle/>
        <a:p>
          <a:r>
            <a:rPr lang="tr-TR" sz="1600" b="1" dirty="0"/>
            <a:t>Öğrenme tecrübesi</a:t>
          </a:r>
        </a:p>
      </dgm:t>
    </dgm:pt>
    <dgm:pt modelId="{E748EE20-6F3C-4B60-8AC9-1D599B364048}" type="parTrans" cxnId="{4CC65649-FC72-4D01-8A66-01EB9B0EA18F}">
      <dgm:prSet/>
      <dgm:spPr/>
      <dgm:t>
        <a:bodyPr/>
        <a:lstStyle/>
        <a:p>
          <a:endParaRPr lang="tr-TR"/>
        </a:p>
      </dgm:t>
    </dgm:pt>
    <dgm:pt modelId="{E57086F6-6A27-451E-8EF3-9AF3F29F7658}" type="sibTrans" cxnId="{4CC65649-FC72-4D01-8A66-01EB9B0EA18F}">
      <dgm:prSet/>
      <dgm:spPr/>
      <dgm:t>
        <a:bodyPr/>
        <a:lstStyle/>
        <a:p>
          <a:endParaRPr lang="tr-TR"/>
        </a:p>
      </dgm:t>
    </dgm:pt>
    <dgm:pt modelId="{A9B61E8C-D306-4012-9542-016599BCA4E4}">
      <dgm:prSet phldrT="[Metin]" custT="1"/>
      <dgm:spPr/>
      <dgm:t>
        <a:bodyPr/>
        <a:lstStyle/>
        <a:p>
          <a:r>
            <a:rPr lang="tr-TR" sz="1600" b="1" dirty="0"/>
            <a:t>Öğrenme çevresinin imkanları</a:t>
          </a:r>
        </a:p>
      </dgm:t>
    </dgm:pt>
    <dgm:pt modelId="{FAE00510-39EA-4B03-A0EB-FB732413B8BE}" type="parTrans" cxnId="{11336DED-2485-4BF3-8BFF-2CAD3622DB22}">
      <dgm:prSet/>
      <dgm:spPr/>
      <dgm:t>
        <a:bodyPr/>
        <a:lstStyle/>
        <a:p>
          <a:endParaRPr lang="tr-TR"/>
        </a:p>
      </dgm:t>
    </dgm:pt>
    <dgm:pt modelId="{25EFF5D8-446F-4A85-BF43-4DA024355271}" type="sibTrans" cxnId="{11336DED-2485-4BF3-8BFF-2CAD3622DB22}">
      <dgm:prSet/>
      <dgm:spPr/>
      <dgm:t>
        <a:bodyPr/>
        <a:lstStyle/>
        <a:p>
          <a:endParaRPr lang="tr-TR"/>
        </a:p>
      </dgm:t>
    </dgm:pt>
    <dgm:pt modelId="{95A76DE5-201F-49D1-B453-FB1057BF5DE6}">
      <dgm:prSet phldrT="[Metin]" custT="1"/>
      <dgm:spPr/>
      <dgm:t>
        <a:bodyPr/>
        <a:lstStyle/>
        <a:p>
          <a:r>
            <a:rPr lang="tr-TR" sz="1600" b="1" dirty="0"/>
            <a:t>Vergilerin / fonların amaca hizmet etmesi </a:t>
          </a:r>
        </a:p>
      </dgm:t>
    </dgm:pt>
    <dgm:pt modelId="{2830C369-06AA-41C4-824B-0B7BA2AA51A2}" type="parTrans" cxnId="{A226FEB1-335E-4E6E-B2B9-BA45A074ACC5}">
      <dgm:prSet/>
      <dgm:spPr/>
      <dgm:t>
        <a:bodyPr/>
        <a:lstStyle/>
        <a:p>
          <a:endParaRPr lang="tr-TR"/>
        </a:p>
      </dgm:t>
    </dgm:pt>
    <dgm:pt modelId="{5E1E070D-586A-4165-8F11-B8B1FF7423B2}" type="sibTrans" cxnId="{A226FEB1-335E-4E6E-B2B9-BA45A074ACC5}">
      <dgm:prSet/>
      <dgm:spPr/>
      <dgm:t>
        <a:bodyPr/>
        <a:lstStyle/>
        <a:p>
          <a:endParaRPr lang="tr-TR"/>
        </a:p>
      </dgm:t>
    </dgm:pt>
    <dgm:pt modelId="{1DC2C43B-FD27-4073-A136-B71B5FD9596B}">
      <dgm:prSet phldrT="[Metin]"/>
      <dgm:spPr/>
      <dgm:t>
        <a:bodyPr/>
        <a:lstStyle/>
        <a:p>
          <a:r>
            <a:rPr lang="tr-TR" b="1" dirty="0"/>
            <a:t>Akademisyen</a:t>
          </a:r>
        </a:p>
      </dgm:t>
    </dgm:pt>
    <dgm:pt modelId="{499DD19E-F5B6-4924-9E3A-391643796B71}" type="parTrans" cxnId="{474D4CB7-C288-4505-A078-19208A6AF0B5}">
      <dgm:prSet/>
      <dgm:spPr/>
      <dgm:t>
        <a:bodyPr/>
        <a:lstStyle/>
        <a:p>
          <a:endParaRPr lang="tr-TR"/>
        </a:p>
      </dgm:t>
    </dgm:pt>
    <dgm:pt modelId="{8807B68F-6514-4DCF-AA49-3FFCFA734527}" type="sibTrans" cxnId="{474D4CB7-C288-4505-A078-19208A6AF0B5}">
      <dgm:prSet/>
      <dgm:spPr/>
      <dgm:t>
        <a:bodyPr/>
        <a:lstStyle/>
        <a:p>
          <a:endParaRPr lang="tr-TR"/>
        </a:p>
      </dgm:t>
    </dgm:pt>
    <dgm:pt modelId="{7E413525-6EB7-4619-BC54-B2443A6895A8}">
      <dgm:prSet phldrT="[Metin]" custT="1"/>
      <dgm:spPr/>
      <dgm:t>
        <a:bodyPr/>
        <a:lstStyle/>
        <a:p>
          <a:r>
            <a:rPr lang="tr-TR" sz="1600" b="1" dirty="0"/>
            <a:t>Ar-Ge</a:t>
          </a:r>
        </a:p>
      </dgm:t>
    </dgm:pt>
    <dgm:pt modelId="{866F34EA-2A29-4D87-8633-5E9071A909BA}" type="parTrans" cxnId="{CBB39DB4-CC0F-477A-9286-0847FD6B79A9}">
      <dgm:prSet/>
      <dgm:spPr/>
      <dgm:t>
        <a:bodyPr/>
        <a:lstStyle/>
        <a:p>
          <a:endParaRPr lang="tr-TR"/>
        </a:p>
      </dgm:t>
    </dgm:pt>
    <dgm:pt modelId="{9735C6DD-634F-4B6F-B8BB-3FAEC24E6F57}" type="sibTrans" cxnId="{CBB39DB4-CC0F-477A-9286-0847FD6B79A9}">
      <dgm:prSet/>
      <dgm:spPr/>
      <dgm:t>
        <a:bodyPr/>
        <a:lstStyle/>
        <a:p>
          <a:endParaRPr lang="tr-TR"/>
        </a:p>
      </dgm:t>
    </dgm:pt>
    <dgm:pt modelId="{92148AA9-9C52-47E2-8420-6F707B13A446}">
      <dgm:prSet phldrT="[Metin]" custT="1"/>
      <dgm:spPr/>
      <dgm:t>
        <a:bodyPr/>
        <a:lstStyle/>
        <a:p>
          <a:r>
            <a:rPr lang="tr-TR" sz="1600" b="1" dirty="0"/>
            <a:t>Makale</a:t>
          </a:r>
        </a:p>
      </dgm:t>
    </dgm:pt>
    <dgm:pt modelId="{0BB86306-B77D-41AB-9E2F-832686BC837D}" type="parTrans" cxnId="{30EC8DEA-0677-4CDA-83B4-D55277EEF6CA}">
      <dgm:prSet/>
      <dgm:spPr/>
      <dgm:t>
        <a:bodyPr/>
        <a:lstStyle/>
        <a:p>
          <a:endParaRPr lang="tr-TR"/>
        </a:p>
      </dgm:t>
    </dgm:pt>
    <dgm:pt modelId="{1151B1C7-421C-41F3-966B-553D17CDD5E0}" type="sibTrans" cxnId="{30EC8DEA-0677-4CDA-83B4-D55277EEF6CA}">
      <dgm:prSet/>
      <dgm:spPr/>
      <dgm:t>
        <a:bodyPr/>
        <a:lstStyle/>
        <a:p>
          <a:endParaRPr lang="tr-TR"/>
        </a:p>
      </dgm:t>
    </dgm:pt>
    <dgm:pt modelId="{84F862DB-78A2-4049-A4DB-177688897F5B}">
      <dgm:prSet phldrT="[Metin]" custT="1"/>
      <dgm:spPr/>
      <dgm:t>
        <a:bodyPr/>
        <a:lstStyle/>
        <a:p>
          <a:r>
            <a:rPr lang="tr-TR" sz="1600" b="1" dirty="0"/>
            <a:t>Proje</a:t>
          </a:r>
        </a:p>
      </dgm:t>
    </dgm:pt>
    <dgm:pt modelId="{521F0305-4B43-4566-A0A2-DF2C839274A1}" type="parTrans" cxnId="{599C53CA-81AE-4C7F-A86A-FA1EBCF0683D}">
      <dgm:prSet/>
      <dgm:spPr/>
      <dgm:t>
        <a:bodyPr/>
        <a:lstStyle/>
        <a:p>
          <a:endParaRPr lang="tr-TR"/>
        </a:p>
      </dgm:t>
    </dgm:pt>
    <dgm:pt modelId="{A20438F5-9538-4EF5-A026-64179896996E}" type="sibTrans" cxnId="{599C53CA-81AE-4C7F-A86A-FA1EBCF0683D}">
      <dgm:prSet/>
      <dgm:spPr/>
      <dgm:t>
        <a:bodyPr/>
        <a:lstStyle/>
        <a:p>
          <a:endParaRPr lang="tr-TR"/>
        </a:p>
      </dgm:t>
    </dgm:pt>
    <dgm:pt modelId="{7F70745F-F52D-4A91-BB72-72D77A85BC5A}">
      <dgm:prSet phldrT="[Metin]" custT="1"/>
      <dgm:spPr/>
      <dgm:t>
        <a:bodyPr/>
        <a:lstStyle/>
        <a:p>
          <a:r>
            <a:rPr lang="tr-TR" sz="1600" b="1" dirty="0"/>
            <a:t>Maliyet etkinliği</a:t>
          </a:r>
        </a:p>
      </dgm:t>
    </dgm:pt>
    <dgm:pt modelId="{BB09ECC3-C55C-4A40-9BAC-777656E7E9C4}" type="parTrans" cxnId="{DCD4D331-98B3-4946-8137-E20FFFD5BE64}">
      <dgm:prSet/>
      <dgm:spPr/>
      <dgm:t>
        <a:bodyPr/>
        <a:lstStyle/>
        <a:p>
          <a:endParaRPr lang="tr-TR"/>
        </a:p>
      </dgm:t>
    </dgm:pt>
    <dgm:pt modelId="{72ADBEFD-6E82-41B2-AE8C-2144B8DEE127}" type="sibTrans" cxnId="{DCD4D331-98B3-4946-8137-E20FFFD5BE64}">
      <dgm:prSet/>
      <dgm:spPr/>
      <dgm:t>
        <a:bodyPr/>
        <a:lstStyle/>
        <a:p>
          <a:endParaRPr lang="tr-TR"/>
        </a:p>
      </dgm:t>
    </dgm:pt>
    <dgm:pt modelId="{02FAB165-A04E-4986-8F77-CE90302E0966}" type="pres">
      <dgm:prSet presAssocID="{EC60BB40-9070-4DA8-9483-35DB04025D3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F874169-F0B3-4D11-BEA4-7C1AC0C5B09D}" type="pres">
      <dgm:prSet presAssocID="{EC60BB40-9070-4DA8-9483-35DB04025D32}" presName="children" presStyleCnt="0"/>
      <dgm:spPr/>
    </dgm:pt>
    <dgm:pt modelId="{1E1CEBDC-31AD-4098-853B-BB4AD2391326}" type="pres">
      <dgm:prSet presAssocID="{EC60BB40-9070-4DA8-9483-35DB04025D32}" presName="child1group" presStyleCnt="0"/>
      <dgm:spPr/>
    </dgm:pt>
    <dgm:pt modelId="{B4A2A940-AE2C-46D1-A0EA-72ABBC0D34A8}" type="pres">
      <dgm:prSet presAssocID="{EC60BB40-9070-4DA8-9483-35DB04025D32}" presName="child1" presStyleLbl="bgAcc1" presStyleIdx="0" presStyleCnt="4" custScaleX="146738" custScaleY="93413"/>
      <dgm:spPr/>
    </dgm:pt>
    <dgm:pt modelId="{42EF576B-D374-4461-BCB0-31C1F5F3AA8F}" type="pres">
      <dgm:prSet presAssocID="{EC60BB40-9070-4DA8-9483-35DB04025D32}" presName="child1Text" presStyleLbl="bgAcc1" presStyleIdx="0" presStyleCnt="4">
        <dgm:presLayoutVars>
          <dgm:bulletEnabled val="1"/>
        </dgm:presLayoutVars>
      </dgm:prSet>
      <dgm:spPr/>
    </dgm:pt>
    <dgm:pt modelId="{22F1F130-7CD9-4D70-9B7C-B45F6C599DBC}" type="pres">
      <dgm:prSet presAssocID="{EC60BB40-9070-4DA8-9483-35DB04025D32}" presName="child2group" presStyleCnt="0"/>
      <dgm:spPr/>
    </dgm:pt>
    <dgm:pt modelId="{E2ABBFE4-9CC9-4E52-BF5D-9A215949AB3D}" type="pres">
      <dgm:prSet presAssocID="{EC60BB40-9070-4DA8-9483-35DB04025D32}" presName="child2" presStyleLbl="bgAcc1" presStyleIdx="1" presStyleCnt="4"/>
      <dgm:spPr/>
    </dgm:pt>
    <dgm:pt modelId="{093A6890-9225-446D-B5D1-9DCD44C38B5C}" type="pres">
      <dgm:prSet presAssocID="{EC60BB40-9070-4DA8-9483-35DB04025D32}" presName="child2Text" presStyleLbl="bgAcc1" presStyleIdx="1" presStyleCnt="4">
        <dgm:presLayoutVars>
          <dgm:bulletEnabled val="1"/>
        </dgm:presLayoutVars>
      </dgm:prSet>
      <dgm:spPr/>
    </dgm:pt>
    <dgm:pt modelId="{EE92DF28-7D59-472B-A111-0C1F41404F03}" type="pres">
      <dgm:prSet presAssocID="{EC60BB40-9070-4DA8-9483-35DB04025D32}" presName="child3group" presStyleCnt="0"/>
      <dgm:spPr/>
    </dgm:pt>
    <dgm:pt modelId="{167184CF-5701-48E8-B43E-C7F1450056F0}" type="pres">
      <dgm:prSet presAssocID="{EC60BB40-9070-4DA8-9483-35DB04025D32}" presName="child3" presStyleLbl="bgAcc1" presStyleIdx="2" presStyleCnt="4" custScaleX="112256"/>
      <dgm:spPr/>
    </dgm:pt>
    <dgm:pt modelId="{6DD79A24-21A4-40A6-B1C6-8EAE897EE2C7}" type="pres">
      <dgm:prSet presAssocID="{EC60BB40-9070-4DA8-9483-35DB04025D32}" presName="child3Text" presStyleLbl="bgAcc1" presStyleIdx="2" presStyleCnt="4">
        <dgm:presLayoutVars>
          <dgm:bulletEnabled val="1"/>
        </dgm:presLayoutVars>
      </dgm:prSet>
      <dgm:spPr/>
    </dgm:pt>
    <dgm:pt modelId="{A8ED7ED0-E77D-4C1B-9338-FC9E916AF740}" type="pres">
      <dgm:prSet presAssocID="{EC60BB40-9070-4DA8-9483-35DB04025D32}" presName="child4group" presStyleCnt="0"/>
      <dgm:spPr/>
    </dgm:pt>
    <dgm:pt modelId="{5B9834F9-84BD-4075-8BEA-35398586E9BA}" type="pres">
      <dgm:prSet presAssocID="{EC60BB40-9070-4DA8-9483-35DB04025D32}" presName="child4" presStyleLbl="bgAcc1" presStyleIdx="3" presStyleCnt="4" custScaleX="118589"/>
      <dgm:spPr/>
    </dgm:pt>
    <dgm:pt modelId="{91CFFD34-EDA8-478F-B3B3-1A419A50FE6F}" type="pres">
      <dgm:prSet presAssocID="{EC60BB40-9070-4DA8-9483-35DB04025D32}" presName="child4Text" presStyleLbl="bgAcc1" presStyleIdx="3" presStyleCnt="4">
        <dgm:presLayoutVars>
          <dgm:bulletEnabled val="1"/>
        </dgm:presLayoutVars>
      </dgm:prSet>
      <dgm:spPr/>
    </dgm:pt>
    <dgm:pt modelId="{89F6B622-746D-49F1-B2CA-572A77F5CDDE}" type="pres">
      <dgm:prSet presAssocID="{EC60BB40-9070-4DA8-9483-35DB04025D32}" presName="childPlaceholder" presStyleCnt="0"/>
      <dgm:spPr/>
    </dgm:pt>
    <dgm:pt modelId="{E1BF54F9-439B-4B2F-8476-50D1E2B1B8AE}" type="pres">
      <dgm:prSet presAssocID="{EC60BB40-9070-4DA8-9483-35DB04025D32}" presName="circle" presStyleCnt="0"/>
      <dgm:spPr/>
    </dgm:pt>
    <dgm:pt modelId="{34ABF343-4BCE-483C-BBA7-9E83038A674B}" type="pres">
      <dgm:prSet presAssocID="{EC60BB40-9070-4DA8-9483-35DB04025D3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3F5EAF7-4A3B-40A0-9D67-DD3E4A5B23EC}" type="pres">
      <dgm:prSet presAssocID="{EC60BB40-9070-4DA8-9483-35DB04025D3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7EE4AAA-EFAB-4402-ADD2-3DF8468F1471}" type="pres">
      <dgm:prSet presAssocID="{EC60BB40-9070-4DA8-9483-35DB04025D3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342275F-7658-475F-AAF5-42570A64F556}" type="pres">
      <dgm:prSet presAssocID="{EC60BB40-9070-4DA8-9483-35DB04025D3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958CB48-2915-477E-916F-BD02052B5D9D}" type="pres">
      <dgm:prSet presAssocID="{EC60BB40-9070-4DA8-9483-35DB04025D32}" presName="quadrantPlaceholder" presStyleCnt="0"/>
      <dgm:spPr/>
    </dgm:pt>
    <dgm:pt modelId="{EE128D21-B137-4CD9-A10C-51233A098053}" type="pres">
      <dgm:prSet presAssocID="{EC60BB40-9070-4DA8-9483-35DB04025D32}" presName="center1" presStyleLbl="fgShp" presStyleIdx="0" presStyleCnt="2" custScaleX="144009" custScaleY="133440"/>
      <dgm:spPr/>
    </dgm:pt>
    <dgm:pt modelId="{09E83008-3327-4565-9689-11FACB55348C}" type="pres">
      <dgm:prSet presAssocID="{EC60BB40-9070-4DA8-9483-35DB04025D32}" presName="center2" presStyleLbl="fgShp" presStyleIdx="1" presStyleCnt="2" custScaleX="136624" custScaleY="132182"/>
      <dgm:spPr/>
    </dgm:pt>
  </dgm:ptLst>
  <dgm:cxnLst>
    <dgm:cxn modelId="{D4215A0F-1DDF-4F2C-A9E9-8A39AF92F3A5}" type="presOf" srcId="{AE11FDF8-8A6F-4F30-BFB1-04EDEA985717}" destId="{42EF576B-D374-4461-BCB0-31C1F5F3AA8F}" srcOrd="1" destOrd="1" presId="urn:microsoft.com/office/officeart/2005/8/layout/cycle4"/>
    <dgm:cxn modelId="{932DA215-C555-453D-9D8E-013142CE7CEA}" type="presOf" srcId="{A9B61E8C-D306-4012-9542-016599BCA4E4}" destId="{42EF576B-D374-4461-BCB0-31C1F5F3AA8F}" srcOrd="1" destOrd="2" presId="urn:microsoft.com/office/officeart/2005/8/layout/cycle4"/>
    <dgm:cxn modelId="{4340EB27-9CE5-4503-BC1A-1966C51ABABA}" type="presOf" srcId="{92148AA9-9C52-47E2-8420-6F707B13A446}" destId="{E2ABBFE4-9CC9-4E52-BF5D-9A215949AB3D}" srcOrd="0" destOrd="1" presId="urn:microsoft.com/office/officeart/2005/8/layout/cycle4"/>
    <dgm:cxn modelId="{97D9122B-C433-42C5-8240-2D2FCC6538F2}" type="presOf" srcId="{013CA1C5-B3EC-4211-A76D-20B807AE75E0}" destId="{91CFFD34-EDA8-478F-B3B3-1A419A50FE6F}" srcOrd="1" destOrd="0" presId="urn:microsoft.com/office/officeart/2005/8/layout/cycle4"/>
    <dgm:cxn modelId="{74009031-8E0B-4054-A974-0C4357BB6691}" type="presOf" srcId="{92148AA9-9C52-47E2-8420-6F707B13A446}" destId="{093A6890-9225-446D-B5D1-9DCD44C38B5C}" srcOrd="1" destOrd="1" presId="urn:microsoft.com/office/officeart/2005/8/layout/cycle4"/>
    <dgm:cxn modelId="{DCD4D331-98B3-4946-8137-E20FFFD5BE64}" srcId="{A083582A-47E8-4767-9169-F3A8D6C82570}" destId="{7F70745F-F52D-4A91-BB72-72D77A85BC5A}" srcOrd="1" destOrd="0" parTransId="{BB09ECC3-C55C-4A40-9BAC-777656E7E9C4}" sibTransId="{72ADBEFD-6E82-41B2-AE8C-2144B8DEE127}"/>
    <dgm:cxn modelId="{EA98C634-8CDB-4690-AC40-8B713FBED8EA}" type="presOf" srcId="{EC60BB40-9070-4DA8-9483-35DB04025D32}" destId="{02FAB165-A04E-4986-8F77-CE90302E0966}" srcOrd="0" destOrd="0" presId="urn:microsoft.com/office/officeart/2005/8/layout/cycle4"/>
    <dgm:cxn modelId="{1AF7E23C-3659-44EF-9BEB-623A814710EC}" srcId="{A083582A-47E8-4767-9169-F3A8D6C82570}" destId="{013CA1C5-B3EC-4211-A76D-20B807AE75E0}" srcOrd="0" destOrd="0" parTransId="{9B7411A9-78E5-4877-B66B-3B1503922EFB}" sibTransId="{42237CA5-B7F5-419B-AC7A-E419846AF921}"/>
    <dgm:cxn modelId="{09B8E75F-9256-4BCF-A80D-DC42EA5C1A0A}" type="presOf" srcId="{1EF3F17C-D90B-4FC4-94F1-CFB1E77A546B}" destId="{37EE4AAA-EFAB-4402-ADD2-3DF8468F1471}" srcOrd="0" destOrd="0" presId="urn:microsoft.com/office/officeart/2005/8/layout/cycle4"/>
    <dgm:cxn modelId="{AC026D60-395B-4F08-B668-2FB275775D61}" type="presOf" srcId="{C1A1049B-0066-447C-9492-384BDECABB36}" destId="{34ABF343-4BCE-483C-BBA7-9E83038A674B}" srcOrd="0" destOrd="0" presId="urn:microsoft.com/office/officeart/2005/8/layout/cycle4"/>
    <dgm:cxn modelId="{A9E22463-9CE5-4E92-8CD1-E9DAFA4EC835}" type="presOf" srcId="{BF227D6C-0C69-4FAC-8656-D8A252B59184}" destId="{6DD79A24-21A4-40A6-B1C6-8EAE897EE2C7}" srcOrd="1" destOrd="0" presId="urn:microsoft.com/office/officeart/2005/8/layout/cycle4"/>
    <dgm:cxn modelId="{A223B963-B077-441A-A320-04328E88904E}" type="presOf" srcId="{BF227D6C-0C69-4FAC-8656-D8A252B59184}" destId="{167184CF-5701-48E8-B43E-C7F1450056F0}" srcOrd="0" destOrd="0" presId="urn:microsoft.com/office/officeart/2005/8/layout/cycle4"/>
    <dgm:cxn modelId="{51CE5868-D975-4404-A99F-E79748DE6C77}" srcId="{1EF3F17C-D90B-4FC4-94F1-CFB1E77A546B}" destId="{BF227D6C-0C69-4FAC-8656-D8A252B59184}" srcOrd="0" destOrd="0" parTransId="{437D9750-56BD-4A84-9971-9E01C75AB03B}" sibTransId="{A59FA0BF-60AA-494B-8176-92A0C60B74FB}"/>
    <dgm:cxn modelId="{4CC65649-FC72-4D01-8A66-01EB9B0EA18F}" srcId="{C1A1049B-0066-447C-9492-384BDECABB36}" destId="{AE11FDF8-8A6F-4F30-BFB1-04EDEA985717}" srcOrd="1" destOrd="0" parTransId="{E748EE20-6F3C-4B60-8AC9-1D599B364048}" sibTransId="{E57086F6-6A27-451E-8EF3-9AF3F29F7658}"/>
    <dgm:cxn modelId="{E2E0134B-4374-4C21-AC42-3D71A4036472}" type="presOf" srcId="{A9B61E8C-D306-4012-9542-016599BCA4E4}" destId="{B4A2A940-AE2C-46D1-A0EA-72ABBC0D34A8}" srcOrd="0" destOrd="2" presId="urn:microsoft.com/office/officeart/2005/8/layout/cycle4"/>
    <dgm:cxn modelId="{7150356E-3C63-4079-A1D5-47038BFCCE97}" type="presOf" srcId="{84F862DB-78A2-4049-A4DB-177688897F5B}" destId="{E2ABBFE4-9CC9-4E52-BF5D-9A215949AB3D}" srcOrd="0" destOrd="2" presId="urn:microsoft.com/office/officeart/2005/8/layout/cycle4"/>
    <dgm:cxn modelId="{F6CD256F-ED84-48CC-AEEF-1F0D01C3E9F7}" type="presOf" srcId="{7E413525-6EB7-4619-BC54-B2443A6895A8}" destId="{093A6890-9225-446D-B5D1-9DCD44C38B5C}" srcOrd="1" destOrd="0" presId="urn:microsoft.com/office/officeart/2005/8/layout/cycle4"/>
    <dgm:cxn modelId="{A3EED651-97BD-41FB-8389-EC5316943411}" type="presOf" srcId="{95A76DE5-201F-49D1-B453-FB1057BF5DE6}" destId="{91CFFD34-EDA8-478F-B3B3-1A419A50FE6F}" srcOrd="1" destOrd="2" presId="urn:microsoft.com/office/officeart/2005/8/layout/cycle4"/>
    <dgm:cxn modelId="{B4189556-B5DB-4979-87EC-966D8CC4D4EC}" type="presOf" srcId="{95A76DE5-201F-49D1-B453-FB1057BF5DE6}" destId="{5B9834F9-84BD-4075-8BEA-35398586E9BA}" srcOrd="0" destOrd="2" presId="urn:microsoft.com/office/officeart/2005/8/layout/cycle4"/>
    <dgm:cxn modelId="{41B7DE77-461D-4EBE-A509-8F9F17BC171A}" srcId="{EC60BB40-9070-4DA8-9483-35DB04025D32}" destId="{C1A1049B-0066-447C-9492-384BDECABB36}" srcOrd="0" destOrd="0" parTransId="{BD4C232A-CBF4-47A7-8E62-2516AE00AE8D}" sibTransId="{D95DF376-B841-4430-9CE5-6A700D937C5C}"/>
    <dgm:cxn modelId="{0754988C-5706-4297-B519-592150F4FD73}" type="presOf" srcId="{AE11FDF8-8A6F-4F30-BFB1-04EDEA985717}" destId="{B4A2A940-AE2C-46D1-A0EA-72ABBC0D34A8}" srcOrd="0" destOrd="1" presId="urn:microsoft.com/office/officeart/2005/8/layout/cycle4"/>
    <dgm:cxn modelId="{B10A4E9C-868C-48FF-BAC4-3EF9D51585B2}" type="presOf" srcId="{A083582A-47E8-4767-9169-F3A8D6C82570}" destId="{C342275F-7658-475F-AAF5-42570A64F556}" srcOrd="0" destOrd="0" presId="urn:microsoft.com/office/officeart/2005/8/layout/cycle4"/>
    <dgm:cxn modelId="{35F46BA4-5D79-4121-919C-0C73AC4AA209}" type="presOf" srcId="{85E5DAA2-42CD-4B70-BAA5-D049836CACE4}" destId="{42EF576B-D374-4461-BCB0-31C1F5F3AA8F}" srcOrd="1" destOrd="0" presId="urn:microsoft.com/office/officeart/2005/8/layout/cycle4"/>
    <dgm:cxn modelId="{8530CFA4-7C81-428B-88C3-8AD874E4AA2D}" type="presOf" srcId="{7F70745F-F52D-4A91-BB72-72D77A85BC5A}" destId="{5B9834F9-84BD-4075-8BEA-35398586E9BA}" srcOrd="0" destOrd="1" presId="urn:microsoft.com/office/officeart/2005/8/layout/cycle4"/>
    <dgm:cxn modelId="{F327AFB1-03EB-4DCC-B6D8-2F3DC83B5215}" type="presOf" srcId="{1DC2C43B-FD27-4073-A136-B71B5FD9596B}" destId="{03F5EAF7-4A3B-40A0-9D67-DD3E4A5B23EC}" srcOrd="0" destOrd="0" presId="urn:microsoft.com/office/officeart/2005/8/layout/cycle4"/>
    <dgm:cxn modelId="{A226FEB1-335E-4E6E-B2B9-BA45A074ACC5}" srcId="{A083582A-47E8-4767-9169-F3A8D6C82570}" destId="{95A76DE5-201F-49D1-B453-FB1057BF5DE6}" srcOrd="2" destOrd="0" parTransId="{2830C369-06AA-41C4-824B-0B7BA2AA51A2}" sibTransId="{5E1E070D-586A-4165-8F11-B8B1FF7423B2}"/>
    <dgm:cxn modelId="{CBB39DB4-CC0F-477A-9286-0847FD6B79A9}" srcId="{1DC2C43B-FD27-4073-A136-B71B5FD9596B}" destId="{7E413525-6EB7-4619-BC54-B2443A6895A8}" srcOrd="0" destOrd="0" parTransId="{866F34EA-2A29-4D87-8633-5E9071A909BA}" sibTransId="{9735C6DD-634F-4B6F-B8BB-3FAEC24E6F57}"/>
    <dgm:cxn modelId="{474D4CB7-C288-4505-A078-19208A6AF0B5}" srcId="{EC60BB40-9070-4DA8-9483-35DB04025D32}" destId="{1DC2C43B-FD27-4073-A136-B71B5FD9596B}" srcOrd="1" destOrd="0" parTransId="{499DD19E-F5B6-4924-9E3A-391643796B71}" sibTransId="{8807B68F-6514-4DCF-AA49-3FFCFA734527}"/>
    <dgm:cxn modelId="{4BFAD7BA-7A0B-4C7B-9CC3-C26699133728}" type="presOf" srcId="{84F862DB-78A2-4049-A4DB-177688897F5B}" destId="{093A6890-9225-446D-B5D1-9DCD44C38B5C}" srcOrd="1" destOrd="2" presId="urn:microsoft.com/office/officeart/2005/8/layout/cycle4"/>
    <dgm:cxn modelId="{D2667FC2-F5CF-4C65-96C8-909C9EC51B7E}" srcId="{EC60BB40-9070-4DA8-9483-35DB04025D32}" destId="{1EF3F17C-D90B-4FC4-94F1-CFB1E77A546B}" srcOrd="2" destOrd="0" parTransId="{752A6007-A1D2-4B62-AE47-BB01B588CCE6}" sibTransId="{508F623A-C9A8-41BF-88BE-F2740BDFFFA2}"/>
    <dgm:cxn modelId="{599C53CA-81AE-4C7F-A86A-FA1EBCF0683D}" srcId="{7E413525-6EB7-4619-BC54-B2443A6895A8}" destId="{84F862DB-78A2-4049-A4DB-177688897F5B}" srcOrd="1" destOrd="0" parTransId="{521F0305-4B43-4566-A0A2-DF2C839274A1}" sibTransId="{A20438F5-9538-4EF5-A026-64179896996E}"/>
    <dgm:cxn modelId="{70E402E0-783C-45FF-94CE-4EA2D04881B7}" type="presOf" srcId="{7E413525-6EB7-4619-BC54-B2443A6895A8}" destId="{E2ABBFE4-9CC9-4E52-BF5D-9A215949AB3D}" srcOrd="0" destOrd="0" presId="urn:microsoft.com/office/officeart/2005/8/layout/cycle4"/>
    <dgm:cxn modelId="{CD2F9EE4-BB9D-4225-AD11-3710D905DE0B}" srcId="{C1A1049B-0066-447C-9492-384BDECABB36}" destId="{85E5DAA2-42CD-4B70-BAA5-D049836CACE4}" srcOrd="0" destOrd="0" parTransId="{BD368A24-C4DB-45BC-88CE-017AB6061054}" sibTransId="{4AD5157C-5B70-4300-B12C-2A1CB06BF4A6}"/>
    <dgm:cxn modelId="{30EC8DEA-0677-4CDA-83B4-D55277EEF6CA}" srcId="{7E413525-6EB7-4619-BC54-B2443A6895A8}" destId="{92148AA9-9C52-47E2-8420-6F707B13A446}" srcOrd="0" destOrd="0" parTransId="{0BB86306-B77D-41AB-9E2F-832686BC837D}" sibTransId="{1151B1C7-421C-41F3-966B-553D17CDD5E0}"/>
    <dgm:cxn modelId="{154700EB-35D0-446A-8DC6-62096338C5FE}" type="presOf" srcId="{85E5DAA2-42CD-4B70-BAA5-D049836CACE4}" destId="{B4A2A940-AE2C-46D1-A0EA-72ABBC0D34A8}" srcOrd="0" destOrd="0" presId="urn:microsoft.com/office/officeart/2005/8/layout/cycle4"/>
    <dgm:cxn modelId="{11336DED-2485-4BF3-8BFF-2CAD3622DB22}" srcId="{C1A1049B-0066-447C-9492-384BDECABB36}" destId="{A9B61E8C-D306-4012-9542-016599BCA4E4}" srcOrd="2" destOrd="0" parTransId="{FAE00510-39EA-4B03-A0EB-FB732413B8BE}" sibTransId="{25EFF5D8-446F-4A85-BF43-4DA024355271}"/>
    <dgm:cxn modelId="{D6AC37EF-A089-4F64-82E2-B047A171012B}" type="presOf" srcId="{013CA1C5-B3EC-4211-A76D-20B807AE75E0}" destId="{5B9834F9-84BD-4075-8BEA-35398586E9BA}" srcOrd="0" destOrd="0" presId="urn:microsoft.com/office/officeart/2005/8/layout/cycle4"/>
    <dgm:cxn modelId="{C3805EFC-A00A-4E49-AF29-36F227331031}" srcId="{EC60BB40-9070-4DA8-9483-35DB04025D32}" destId="{A083582A-47E8-4767-9169-F3A8D6C82570}" srcOrd="3" destOrd="0" parTransId="{34438C1C-4E16-4290-8F9E-CAFB56FBE316}" sibTransId="{A32A725C-B88E-4369-A11F-B4EBAD19402A}"/>
    <dgm:cxn modelId="{E06021FE-FFBF-42F7-9CE6-257DA307445F}" type="presOf" srcId="{7F70745F-F52D-4A91-BB72-72D77A85BC5A}" destId="{91CFFD34-EDA8-478F-B3B3-1A419A50FE6F}" srcOrd="1" destOrd="1" presId="urn:microsoft.com/office/officeart/2005/8/layout/cycle4"/>
    <dgm:cxn modelId="{3BB72A8B-60A2-447C-8A7D-6F84AECB24E9}" type="presParOf" srcId="{02FAB165-A04E-4986-8F77-CE90302E0966}" destId="{BF874169-F0B3-4D11-BEA4-7C1AC0C5B09D}" srcOrd="0" destOrd="0" presId="urn:microsoft.com/office/officeart/2005/8/layout/cycle4"/>
    <dgm:cxn modelId="{FB3CD712-3CD2-493C-9DB8-49FD7C8F65E7}" type="presParOf" srcId="{BF874169-F0B3-4D11-BEA4-7C1AC0C5B09D}" destId="{1E1CEBDC-31AD-4098-853B-BB4AD2391326}" srcOrd="0" destOrd="0" presId="urn:microsoft.com/office/officeart/2005/8/layout/cycle4"/>
    <dgm:cxn modelId="{8DDFB8AD-ADA2-4444-AC2F-13559176D166}" type="presParOf" srcId="{1E1CEBDC-31AD-4098-853B-BB4AD2391326}" destId="{B4A2A940-AE2C-46D1-A0EA-72ABBC0D34A8}" srcOrd="0" destOrd="0" presId="urn:microsoft.com/office/officeart/2005/8/layout/cycle4"/>
    <dgm:cxn modelId="{9D6C9A57-795E-4F59-BB6E-6143D21CC074}" type="presParOf" srcId="{1E1CEBDC-31AD-4098-853B-BB4AD2391326}" destId="{42EF576B-D374-4461-BCB0-31C1F5F3AA8F}" srcOrd="1" destOrd="0" presId="urn:microsoft.com/office/officeart/2005/8/layout/cycle4"/>
    <dgm:cxn modelId="{786FBCD5-C9CF-4E10-AB27-F2071A0FFBE9}" type="presParOf" srcId="{BF874169-F0B3-4D11-BEA4-7C1AC0C5B09D}" destId="{22F1F130-7CD9-4D70-9B7C-B45F6C599DBC}" srcOrd="1" destOrd="0" presId="urn:microsoft.com/office/officeart/2005/8/layout/cycle4"/>
    <dgm:cxn modelId="{71E5009F-0E8E-436E-B001-00F68874043A}" type="presParOf" srcId="{22F1F130-7CD9-4D70-9B7C-B45F6C599DBC}" destId="{E2ABBFE4-9CC9-4E52-BF5D-9A215949AB3D}" srcOrd="0" destOrd="0" presId="urn:microsoft.com/office/officeart/2005/8/layout/cycle4"/>
    <dgm:cxn modelId="{02192B80-D586-43FF-9C8C-C76F6B11DD93}" type="presParOf" srcId="{22F1F130-7CD9-4D70-9B7C-B45F6C599DBC}" destId="{093A6890-9225-446D-B5D1-9DCD44C38B5C}" srcOrd="1" destOrd="0" presId="urn:microsoft.com/office/officeart/2005/8/layout/cycle4"/>
    <dgm:cxn modelId="{B7A121DD-4185-4A11-A16D-5FCCD4E84491}" type="presParOf" srcId="{BF874169-F0B3-4D11-BEA4-7C1AC0C5B09D}" destId="{EE92DF28-7D59-472B-A111-0C1F41404F03}" srcOrd="2" destOrd="0" presId="urn:microsoft.com/office/officeart/2005/8/layout/cycle4"/>
    <dgm:cxn modelId="{74E7D1E6-95D2-4EE5-8B97-61B090F88006}" type="presParOf" srcId="{EE92DF28-7D59-472B-A111-0C1F41404F03}" destId="{167184CF-5701-48E8-B43E-C7F1450056F0}" srcOrd="0" destOrd="0" presId="urn:microsoft.com/office/officeart/2005/8/layout/cycle4"/>
    <dgm:cxn modelId="{8D72D9CA-FE9A-4DB0-A33F-9A950B0F5209}" type="presParOf" srcId="{EE92DF28-7D59-472B-A111-0C1F41404F03}" destId="{6DD79A24-21A4-40A6-B1C6-8EAE897EE2C7}" srcOrd="1" destOrd="0" presId="urn:microsoft.com/office/officeart/2005/8/layout/cycle4"/>
    <dgm:cxn modelId="{7AE13C68-85BE-4AD2-8FEE-77951C4A899F}" type="presParOf" srcId="{BF874169-F0B3-4D11-BEA4-7C1AC0C5B09D}" destId="{A8ED7ED0-E77D-4C1B-9338-FC9E916AF740}" srcOrd="3" destOrd="0" presId="urn:microsoft.com/office/officeart/2005/8/layout/cycle4"/>
    <dgm:cxn modelId="{8AD2B070-C15F-464C-983B-791A76F15AEB}" type="presParOf" srcId="{A8ED7ED0-E77D-4C1B-9338-FC9E916AF740}" destId="{5B9834F9-84BD-4075-8BEA-35398586E9BA}" srcOrd="0" destOrd="0" presId="urn:microsoft.com/office/officeart/2005/8/layout/cycle4"/>
    <dgm:cxn modelId="{4F2C952D-B712-44BC-861E-B1D46B45FED1}" type="presParOf" srcId="{A8ED7ED0-E77D-4C1B-9338-FC9E916AF740}" destId="{91CFFD34-EDA8-478F-B3B3-1A419A50FE6F}" srcOrd="1" destOrd="0" presId="urn:microsoft.com/office/officeart/2005/8/layout/cycle4"/>
    <dgm:cxn modelId="{4C6B1F30-27BF-4269-AD0E-4DD43B859256}" type="presParOf" srcId="{BF874169-F0B3-4D11-BEA4-7C1AC0C5B09D}" destId="{89F6B622-746D-49F1-B2CA-572A77F5CDDE}" srcOrd="4" destOrd="0" presId="urn:microsoft.com/office/officeart/2005/8/layout/cycle4"/>
    <dgm:cxn modelId="{1A08709D-8D10-40D8-96AF-6B9520D2B188}" type="presParOf" srcId="{02FAB165-A04E-4986-8F77-CE90302E0966}" destId="{E1BF54F9-439B-4B2F-8476-50D1E2B1B8AE}" srcOrd="1" destOrd="0" presId="urn:microsoft.com/office/officeart/2005/8/layout/cycle4"/>
    <dgm:cxn modelId="{5105B84A-5277-4E42-AD57-81B6E3A43BF5}" type="presParOf" srcId="{E1BF54F9-439B-4B2F-8476-50D1E2B1B8AE}" destId="{34ABF343-4BCE-483C-BBA7-9E83038A674B}" srcOrd="0" destOrd="0" presId="urn:microsoft.com/office/officeart/2005/8/layout/cycle4"/>
    <dgm:cxn modelId="{4D9545C0-085A-432C-9592-B772286A3967}" type="presParOf" srcId="{E1BF54F9-439B-4B2F-8476-50D1E2B1B8AE}" destId="{03F5EAF7-4A3B-40A0-9D67-DD3E4A5B23EC}" srcOrd="1" destOrd="0" presId="urn:microsoft.com/office/officeart/2005/8/layout/cycle4"/>
    <dgm:cxn modelId="{B9261D1B-0AC0-4599-AA3A-927383AC8F16}" type="presParOf" srcId="{E1BF54F9-439B-4B2F-8476-50D1E2B1B8AE}" destId="{37EE4AAA-EFAB-4402-ADD2-3DF8468F1471}" srcOrd="2" destOrd="0" presId="urn:microsoft.com/office/officeart/2005/8/layout/cycle4"/>
    <dgm:cxn modelId="{77AA80E5-DF84-4C19-90BA-04E89A971E14}" type="presParOf" srcId="{E1BF54F9-439B-4B2F-8476-50D1E2B1B8AE}" destId="{C342275F-7658-475F-AAF5-42570A64F556}" srcOrd="3" destOrd="0" presId="urn:microsoft.com/office/officeart/2005/8/layout/cycle4"/>
    <dgm:cxn modelId="{22E47D58-518D-4FD3-9F3C-624BB845FC66}" type="presParOf" srcId="{E1BF54F9-439B-4B2F-8476-50D1E2B1B8AE}" destId="{B958CB48-2915-477E-916F-BD02052B5D9D}" srcOrd="4" destOrd="0" presId="urn:microsoft.com/office/officeart/2005/8/layout/cycle4"/>
    <dgm:cxn modelId="{63AC3735-CA19-45FD-B1E2-53BEAEB3881D}" type="presParOf" srcId="{02FAB165-A04E-4986-8F77-CE90302E0966}" destId="{EE128D21-B137-4CD9-A10C-51233A098053}" srcOrd="2" destOrd="0" presId="urn:microsoft.com/office/officeart/2005/8/layout/cycle4"/>
    <dgm:cxn modelId="{CDCF93F9-85B1-4D2E-BEE8-B8CB41E8BAFD}" type="presParOf" srcId="{02FAB165-A04E-4986-8F77-CE90302E0966}" destId="{09E83008-3327-4565-9689-11FACB55348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D95B12-B71D-47AA-A51B-44F3AA1F2C4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186A3B7-1878-4D23-8186-A6EBE26CF67B}">
      <dgm:prSet phldrT="[Metin]"/>
      <dgm:spPr/>
      <dgm:t>
        <a:bodyPr/>
        <a:lstStyle/>
        <a:p>
          <a:r>
            <a:rPr lang="tr-TR" dirty="0"/>
            <a:t>Standart / Amaç İçin Uygunluk yaklaşımı</a:t>
          </a:r>
        </a:p>
      </dgm:t>
    </dgm:pt>
    <dgm:pt modelId="{373136EA-DFE0-4A4B-84BE-F48D4E1BFE68}" type="parTrans" cxnId="{BE667F4C-AA04-4A2C-AA91-B0A832424432}">
      <dgm:prSet/>
      <dgm:spPr/>
      <dgm:t>
        <a:bodyPr/>
        <a:lstStyle/>
        <a:p>
          <a:endParaRPr lang="tr-TR"/>
        </a:p>
      </dgm:t>
    </dgm:pt>
    <dgm:pt modelId="{A9275DAC-9DB6-40CD-89B1-307B5DE9D315}" type="sibTrans" cxnId="{BE667F4C-AA04-4A2C-AA91-B0A832424432}">
      <dgm:prSet/>
      <dgm:spPr/>
      <dgm:t>
        <a:bodyPr/>
        <a:lstStyle/>
        <a:p>
          <a:endParaRPr lang="tr-TR"/>
        </a:p>
      </dgm:t>
    </dgm:pt>
    <dgm:pt modelId="{5AF6020B-1333-41F8-A328-AB6769147C1E}">
      <dgm:prSet phldrT="[Metin]"/>
      <dgm:spPr/>
      <dgm:t>
        <a:bodyPr/>
        <a:lstStyle/>
        <a:p>
          <a:r>
            <a:rPr lang="tr-TR" dirty="0"/>
            <a:t>Zorunlu / Gönüllü akreditasyon </a:t>
          </a:r>
        </a:p>
      </dgm:t>
    </dgm:pt>
    <dgm:pt modelId="{C636A2CA-A396-42E7-BC5E-C779F1D825EB}" type="parTrans" cxnId="{5F06DF45-7795-46EA-8B87-7B9C7E4007BC}">
      <dgm:prSet/>
      <dgm:spPr/>
      <dgm:t>
        <a:bodyPr/>
        <a:lstStyle/>
        <a:p>
          <a:endParaRPr lang="tr-TR"/>
        </a:p>
      </dgm:t>
    </dgm:pt>
    <dgm:pt modelId="{0A143BC9-38AD-4F42-955B-2CFC1F876596}" type="sibTrans" cxnId="{5F06DF45-7795-46EA-8B87-7B9C7E4007BC}">
      <dgm:prSet/>
      <dgm:spPr/>
      <dgm:t>
        <a:bodyPr/>
        <a:lstStyle/>
        <a:p>
          <a:endParaRPr lang="tr-TR"/>
        </a:p>
      </dgm:t>
    </dgm:pt>
    <dgm:pt modelId="{81557664-104D-4286-A7C0-2B13CEEEF289}">
      <dgm:prSet phldrT="[Metin]"/>
      <dgm:spPr/>
      <dgm:t>
        <a:bodyPr/>
        <a:lstStyle/>
        <a:p>
          <a:r>
            <a:rPr lang="tr-TR" dirty="0"/>
            <a:t>Kurumsal / Program akreditasyonu</a:t>
          </a:r>
        </a:p>
      </dgm:t>
    </dgm:pt>
    <dgm:pt modelId="{94C8B55F-4434-492E-9540-8E9BC56E8218}" type="parTrans" cxnId="{077F20BB-3F47-443F-BCEC-2C0E447692DB}">
      <dgm:prSet/>
      <dgm:spPr/>
      <dgm:t>
        <a:bodyPr/>
        <a:lstStyle/>
        <a:p>
          <a:endParaRPr lang="tr-TR"/>
        </a:p>
      </dgm:t>
    </dgm:pt>
    <dgm:pt modelId="{1374CA3C-A4F8-4002-8236-738DB119ECE9}" type="sibTrans" cxnId="{077F20BB-3F47-443F-BCEC-2C0E447692DB}">
      <dgm:prSet/>
      <dgm:spPr/>
      <dgm:t>
        <a:bodyPr/>
        <a:lstStyle/>
        <a:p>
          <a:endParaRPr lang="tr-TR"/>
        </a:p>
      </dgm:t>
    </dgm:pt>
    <dgm:pt modelId="{87C69FDB-69DF-4FF7-9A89-C53880829D49}">
      <dgm:prSet phldrT="[Metin]"/>
      <dgm:spPr/>
      <dgm:t>
        <a:bodyPr/>
        <a:lstStyle/>
        <a:p>
          <a:r>
            <a:rPr lang="tr-TR" dirty="0"/>
            <a:t>Tüm / Belirli programların akreditasyonu</a:t>
          </a:r>
        </a:p>
      </dgm:t>
    </dgm:pt>
    <dgm:pt modelId="{FAA9430A-1ADA-4F1F-8BAA-891F476E6BBC}" type="parTrans" cxnId="{73A0D5D9-9681-41F7-9CA2-EF4335AF84B2}">
      <dgm:prSet/>
      <dgm:spPr/>
      <dgm:t>
        <a:bodyPr/>
        <a:lstStyle/>
        <a:p>
          <a:endParaRPr lang="tr-TR"/>
        </a:p>
      </dgm:t>
    </dgm:pt>
    <dgm:pt modelId="{B25B4225-877B-4642-B48C-0C051E58B676}" type="sibTrans" cxnId="{73A0D5D9-9681-41F7-9CA2-EF4335AF84B2}">
      <dgm:prSet/>
      <dgm:spPr/>
      <dgm:t>
        <a:bodyPr/>
        <a:lstStyle/>
        <a:p>
          <a:endParaRPr lang="tr-TR"/>
        </a:p>
      </dgm:t>
    </dgm:pt>
    <dgm:pt modelId="{C41A6D1A-F1DA-46F5-8001-3C0636311FDF}">
      <dgm:prSet phldrT="[Metin]"/>
      <dgm:spPr/>
      <dgm:t>
        <a:bodyPr/>
        <a:lstStyle/>
        <a:p>
          <a:r>
            <a:rPr lang="tr-TR" dirty="0"/>
            <a:t>Kantitatif / Kalitatif ölçütlerin benimsenmesi</a:t>
          </a:r>
        </a:p>
      </dgm:t>
    </dgm:pt>
    <dgm:pt modelId="{AD4A7355-7825-4F1D-968B-82BEA5B5A925}" type="parTrans" cxnId="{FD92F41C-1577-4832-8973-21C1D81FAC1E}">
      <dgm:prSet/>
      <dgm:spPr/>
      <dgm:t>
        <a:bodyPr/>
        <a:lstStyle/>
        <a:p>
          <a:endParaRPr lang="tr-TR"/>
        </a:p>
      </dgm:t>
    </dgm:pt>
    <dgm:pt modelId="{96DCFFE9-61B9-42DF-B560-FFE5E27D9913}" type="sibTrans" cxnId="{FD92F41C-1577-4832-8973-21C1D81FAC1E}">
      <dgm:prSet/>
      <dgm:spPr/>
      <dgm:t>
        <a:bodyPr/>
        <a:lstStyle/>
        <a:p>
          <a:endParaRPr lang="tr-TR"/>
        </a:p>
      </dgm:t>
    </dgm:pt>
    <dgm:pt modelId="{F881F912-8B78-4A39-A215-E73009C8C4E3}" type="pres">
      <dgm:prSet presAssocID="{3CD95B12-B71D-47AA-A51B-44F3AA1F2C4A}" presName="Name0" presStyleCnt="0">
        <dgm:presLayoutVars>
          <dgm:chMax val="7"/>
          <dgm:chPref val="7"/>
          <dgm:dir/>
        </dgm:presLayoutVars>
      </dgm:prSet>
      <dgm:spPr/>
    </dgm:pt>
    <dgm:pt modelId="{A3A84F9A-5D75-459E-BB3D-73AE19BD3AD5}" type="pres">
      <dgm:prSet presAssocID="{3CD95B12-B71D-47AA-A51B-44F3AA1F2C4A}" presName="Name1" presStyleCnt="0"/>
      <dgm:spPr/>
    </dgm:pt>
    <dgm:pt modelId="{F4A7F849-5F00-42E2-822E-4E479A1A585F}" type="pres">
      <dgm:prSet presAssocID="{3CD95B12-B71D-47AA-A51B-44F3AA1F2C4A}" presName="cycle" presStyleCnt="0"/>
      <dgm:spPr/>
    </dgm:pt>
    <dgm:pt modelId="{EC9E5504-0373-4D8F-92AA-94051664B3B8}" type="pres">
      <dgm:prSet presAssocID="{3CD95B12-B71D-47AA-A51B-44F3AA1F2C4A}" presName="srcNode" presStyleLbl="node1" presStyleIdx="0" presStyleCnt="5"/>
      <dgm:spPr/>
    </dgm:pt>
    <dgm:pt modelId="{D8377F5A-7A9C-4028-9721-72724795C15F}" type="pres">
      <dgm:prSet presAssocID="{3CD95B12-B71D-47AA-A51B-44F3AA1F2C4A}" presName="conn" presStyleLbl="parChTrans1D2" presStyleIdx="0" presStyleCnt="1"/>
      <dgm:spPr/>
    </dgm:pt>
    <dgm:pt modelId="{21B68E8D-A621-4EF6-93E9-5A4235840041}" type="pres">
      <dgm:prSet presAssocID="{3CD95B12-B71D-47AA-A51B-44F3AA1F2C4A}" presName="extraNode" presStyleLbl="node1" presStyleIdx="0" presStyleCnt="5"/>
      <dgm:spPr/>
    </dgm:pt>
    <dgm:pt modelId="{3E9DA59F-4160-43FC-B848-CB276C0A1AED}" type="pres">
      <dgm:prSet presAssocID="{3CD95B12-B71D-47AA-A51B-44F3AA1F2C4A}" presName="dstNode" presStyleLbl="node1" presStyleIdx="0" presStyleCnt="5"/>
      <dgm:spPr/>
    </dgm:pt>
    <dgm:pt modelId="{36EE8550-246C-43E6-BDAA-C64D2A12CD84}" type="pres">
      <dgm:prSet presAssocID="{B186A3B7-1878-4D23-8186-A6EBE26CF67B}" presName="text_1" presStyleLbl="node1" presStyleIdx="0" presStyleCnt="5">
        <dgm:presLayoutVars>
          <dgm:bulletEnabled val="1"/>
        </dgm:presLayoutVars>
      </dgm:prSet>
      <dgm:spPr/>
    </dgm:pt>
    <dgm:pt modelId="{C10B2A4C-A9A4-4EED-9039-79888C9E8A58}" type="pres">
      <dgm:prSet presAssocID="{B186A3B7-1878-4D23-8186-A6EBE26CF67B}" presName="accent_1" presStyleCnt="0"/>
      <dgm:spPr/>
    </dgm:pt>
    <dgm:pt modelId="{B5ABF3E8-083F-4675-BD2C-C58312F5DCE9}" type="pres">
      <dgm:prSet presAssocID="{B186A3B7-1878-4D23-8186-A6EBE26CF67B}" presName="accentRepeatNode" presStyleLbl="solidFgAcc1" presStyleIdx="0" presStyleCnt="5"/>
      <dgm:spPr/>
    </dgm:pt>
    <dgm:pt modelId="{9A64A9A8-45D5-48EB-B325-6AB31FC7CF78}" type="pres">
      <dgm:prSet presAssocID="{5AF6020B-1333-41F8-A328-AB6769147C1E}" presName="text_2" presStyleLbl="node1" presStyleIdx="1" presStyleCnt="5">
        <dgm:presLayoutVars>
          <dgm:bulletEnabled val="1"/>
        </dgm:presLayoutVars>
      </dgm:prSet>
      <dgm:spPr/>
    </dgm:pt>
    <dgm:pt modelId="{40A41DDE-18BE-493D-911C-56B8997DD0AE}" type="pres">
      <dgm:prSet presAssocID="{5AF6020B-1333-41F8-A328-AB6769147C1E}" presName="accent_2" presStyleCnt="0"/>
      <dgm:spPr/>
    </dgm:pt>
    <dgm:pt modelId="{85D5A073-2611-4FEF-A177-B4860FC85B71}" type="pres">
      <dgm:prSet presAssocID="{5AF6020B-1333-41F8-A328-AB6769147C1E}" presName="accentRepeatNode" presStyleLbl="solidFgAcc1" presStyleIdx="1" presStyleCnt="5"/>
      <dgm:spPr/>
    </dgm:pt>
    <dgm:pt modelId="{2C2D22CE-88DC-4A27-A703-2151079C9E08}" type="pres">
      <dgm:prSet presAssocID="{81557664-104D-4286-A7C0-2B13CEEEF289}" presName="text_3" presStyleLbl="node1" presStyleIdx="2" presStyleCnt="5">
        <dgm:presLayoutVars>
          <dgm:bulletEnabled val="1"/>
        </dgm:presLayoutVars>
      </dgm:prSet>
      <dgm:spPr/>
    </dgm:pt>
    <dgm:pt modelId="{712F5FD7-96B0-4934-B91C-9B9429888D39}" type="pres">
      <dgm:prSet presAssocID="{81557664-104D-4286-A7C0-2B13CEEEF289}" presName="accent_3" presStyleCnt="0"/>
      <dgm:spPr/>
    </dgm:pt>
    <dgm:pt modelId="{46F2B522-EE3A-42F2-8DF3-8E1946BFEE23}" type="pres">
      <dgm:prSet presAssocID="{81557664-104D-4286-A7C0-2B13CEEEF289}" presName="accentRepeatNode" presStyleLbl="solidFgAcc1" presStyleIdx="2" presStyleCnt="5"/>
      <dgm:spPr/>
    </dgm:pt>
    <dgm:pt modelId="{D62E3CD9-3984-405D-B736-181E314D1A32}" type="pres">
      <dgm:prSet presAssocID="{87C69FDB-69DF-4FF7-9A89-C53880829D49}" presName="text_4" presStyleLbl="node1" presStyleIdx="3" presStyleCnt="5">
        <dgm:presLayoutVars>
          <dgm:bulletEnabled val="1"/>
        </dgm:presLayoutVars>
      </dgm:prSet>
      <dgm:spPr/>
    </dgm:pt>
    <dgm:pt modelId="{F92890F1-6309-4258-9C5B-8EEEA3BE492A}" type="pres">
      <dgm:prSet presAssocID="{87C69FDB-69DF-4FF7-9A89-C53880829D49}" presName="accent_4" presStyleCnt="0"/>
      <dgm:spPr/>
    </dgm:pt>
    <dgm:pt modelId="{DEA5A37F-859B-4B47-9417-AB8C5FF22192}" type="pres">
      <dgm:prSet presAssocID="{87C69FDB-69DF-4FF7-9A89-C53880829D49}" presName="accentRepeatNode" presStyleLbl="solidFgAcc1" presStyleIdx="3" presStyleCnt="5"/>
      <dgm:spPr/>
    </dgm:pt>
    <dgm:pt modelId="{FD40A6EC-4255-49F3-8EA7-0E59BA2DBA85}" type="pres">
      <dgm:prSet presAssocID="{C41A6D1A-F1DA-46F5-8001-3C0636311FDF}" presName="text_5" presStyleLbl="node1" presStyleIdx="4" presStyleCnt="5">
        <dgm:presLayoutVars>
          <dgm:bulletEnabled val="1"/>
        </dgm:presLayoutVars>
      </dgm:prSet>
      <dgm:spPr/>
    </dgm:pt>
    <dgm:pt modelId="{C9137657-BBF8-4329-835A-92735E8942D8}" type="pres">
      <dgm:prSet presAssocID="{C41A6D1A-F1DA-46F5-8001-3C0636311FDF}" presName="accent_5" presStyleCnt="0"/>
      <dgm:spPr/>
    </dgm:pt>
    <dgm:pt modelId="{C5C7D1D0-0E9D-4AB2-8A67-FD8DCE063B84}" type="pres">
      <dgm:prSet presAssocID="{C41A6D1A-F1DA-46F5-8001-3C0636311FDF}" presName="accentRepeatNode" presStyleLbl="solidFgAcc1" presStyleIdx="4" presStyleCnt="5"/>
      <dgm:spPr/>
    </dgm:pt>
  </dgm:ptLst>
  <dgm:cxnLst>
    <dgm:cxn modelId="{0A6E261A-2A5E-4B18-B9A9-16BF49DA8CDD}" type="presOf" srcId="{B186A3B7-1878-4D23-8186-A6EBE26CF67B}" destId="{36EE8550-246C-43E6-BDAA-C64D2A12CD84}" srcOrd="0" destOrd="0" presId="urn:microsoft.com/office/officeart/2008/layout/VerticalCurvedList"/>
    <dgm:cxn modelId="{FD92F41C-1577-4832-8973-21C1D81FAC1E}" srcId="{3CD95B12-B71D-47AA-A51B-44F3AA1F2C4A}" destId="{C41A6D1A-F1DA-46F5-8001-3C0636311FDF}" srcOrd="4" destOrd="0" parTransId="{AD4A7355-7825-4F1D-968B-82BEA5B5A925}" sibTransId="{96DCFFE9-61B9-42DF-B560-FFE5E27D9913}"/>
    <dgm:cxn modelId="{5F06DF45-7795-46EA-8B87-7B9C7E4007BC}" srcId="{3CD95B12-B71D-47AA-A51B-44F3AA1F2C4A}" destId="{5AF6020B-1333-41F8-A328-AB6769147C1E}" srcOrd="1" destOrd="0" parTransId="{C636A2CA-A396-42E7-BC5E-C779F1D825EB}" sibTransId="{0A143BC9-38AD-4F42-955B-2CFC1F876596}"/>
    <dgm:cxn modelId="{8FA3B648-0145-4D22-864C-0A90431A7FCF}" type="presOf" srcId="{C41A6D1A-F1DA-46F5-8001-3C0636311FDF}" destId="{FD40A6EC-4255-49F3-8EA7-0E59BA2DBA85}" srcOrd="0" destOrd="0" presId="urn:microsoft.com/office/officeart/2008/layout/VerticalCurvedList"/>
    <dgm:cxn modelId="{BE667F4C-AA04-4A2C-AA91-B0A832424432}" srcId="{3CD95B12-B71D-47AA-A51B-44F3AA1F2C4A}" destId="{B186A3B7-1878-4D23-8186-A6EBE26CF67B}" srcOrd="0" destOrd="0" parTransId="{373136EA-DFE0-4A4B-84BE-F48D4E1BFE68}" sibTransId="{A9275DAC-9DB6-40CD-89B1-307B5DE9D315}"/>
    <dgm:cxn modelId="{4960E555-55F7-44B7-BB7A-51196029F893}" type="presOf" srcId="{3CD95B12-B71D-47AA-A51B-44F3AA1F2C4A}" destId="{F881F912-8B78-4A39-A215-E73009C8C4E3}" srcOrd="0" destOrd="0" presId="urn:microsoft.com/office/officeart/2008/layout/VerticalCurvedList"/>
    <dgm:cxn modelId="{34AEBDAC-E9F4-4CB0-91DF-F31476615798}" type="presOf" srcId="{87C69FDB-69DF-4FF7-9A89-C53880829D49}" destId="{D62E3CD9-3984-405D-B736-181E314D1A32}" srcOrd="0" destOrd="0" presId="urn:microsoft.com/office/officeart/2008/layout/VerticalCurvedList"/>
    <dgm:cxn modelId="{077F20BB-3F47-443F-BCEC-2C0E447692DB}" srcId="{3CD95B12-B71D-47AA-A51B-44F3AA1F2C4A}" destId="{81557664-104D-4286-A7C0-2B13CEEEF289}" srcOrd="2" destOrd="0" parTransId="{94C8B55F-4434-492E-9540-8E9BC56E8218}" sibTransId="{1374CA3C-A4F8-4002-8236-738DB119ECE9}"/>
    <dgm:cxn modelId="{E39D51D7-2A34-443D-98CC-5558FBAD1327}" type="presOf" srcId="{81557664-104D-4286-A7C0-2B13CEEEF289}" destId="{2C2D22CE-88DC-4A27-A703-2151079C9E08}" srcOrd="0" destOrd="0" presId="urn:microsoft.com/office/officeart/2008/layout/VerticalCurvedList"/>
    <dgm:cxn modelId="{73A0D5D9-9681-41F7-9CA2-EF4335AF84B2}" srcId="{3CD95B12-B71D-47AA-A51B-44F3AA1F2C4A}" destId="{87C69FDB-69DF-4FF7-9A89-C53880829D49}" srcOrd="3" destOrd="0" parTransId="{FAA9430A-1ADA-4F1F-8BAA-891F476E6BBC}" sibTransId="{B25B4225-877B-4642-B48C-0C051E58B676}"/>
    <dgm:cxn modelId="{6E3BA3F1-0828-4E3D-B0EA-1FA94A40889F}" type="presOf" srcId="{A9275DAC-9DB6-40CD-89B1-307B5DE9D315}" destId="{D8377F5A-7A9C-4028-9721-72724795C15F}" srcOrd="0" destOrd="0" presId="urn:microsoft.com/office/officeart/2008/layout/VerticalCurvedList"/>
    <dgm:cxn modelId="{04D074F8-4F7B-48DA-9F02-B97C4BAD2632}" type="presOf" srcId="{5AF6020B-1333-41F8-A328-AB6769147C1E}" destId="{9A64A9A8-45D5-48EB-B325-6AB31FC7CF78}" srcOrd="0" destOrd="0" presId="urn:microsoft.com/office/officeart/2008/layout/VerticalCurvedList"/>
    <dgm:cxn modelId="{5E7A26DD-711D-4C47-A55A-8608F2D14D23}" type="presParOf" srcId="{F881F912-8B78-4A39-A215-E73009C8C4E3}" destId="{A3A84F9A-5D75-459E-BB3D-73AE19BD3AD5}" srcOrd="0" destOrd="0" presId="urn:microsoft.com/office/officeart/2008/layout/VerticalCurvedList"/>
    <dgm:cxn modelId="{EEDBA374-2975-48F1-A093-E7E7D97FEF1E}" type="presParOf" srcId="{A3A84F9A-5D75-459E-BB3D-73AE19BD3AD5}" destId="{F4A7F849-5F00-42E2-822E-4E479A1A585F}" srcOrd="0" destOrd="0" presId="urn:microsoft.com/office/officeart/2008/layout/VerticalCurvedList"/>
    <dgm:cxn modelId="{59EA038C-ED93-4B89-8ABB-F4D7F4310A06}" type="presParOf" srcId="{F4A7F849-5F00-42E2-822E-4E479A1A585F}" destId="{EC9E5504-0373-4D8F-92AA-94051664B3B8}" srcOrd="0" destOrd="0" presId="urn:microsoft.com/office/officeart/2008/layout/VerticalCurvedList"/>
    <dgm:cxn modelId="{05A7CC70-2B2F-460B-94EB-633223ADE663}" type="presParOf" srcId="{F4A7F849-5F00-42E2-822E-4E479A1A585F}" destId="{D8377F5A-7A9C-4028-9721-72724795C15F}" srcOrd="1" destOrd="0" presId="urn:microsoft.com/office/officeart/2008/layout/VerticalCurvedList"/>
    <dgm:cxn modelId="{DC2C9528-06B2-4C52-917E-4CC821BB158E}" type="presParOf" srcId="{F4A7F849-5F00-42E2-822E-4E479A1A585F}" destId="{21B68E8D-A621-4EF6-93E9-5A4235840041}" srcOrd="2" destOrd="0" presId="urn:microsoft.com/office/officeart/2008/layout/VerticalCurvedList"/>
    <dgm:cxn modelId="{693E64BB-BC9D-4835-962D-47C96DABA4DF}" type="presParOf" srcId="{F4A7F849-5F00-42E2-822E-4E479A1A585F}" destId="{3E9DA59F-4160-43FC-B848-CB276C0A1AED}" srcOrd="3" destOrd="0" presId="urn:microsoft.com/office/officeart/2008/layout/VerticalCurvedList"/>
    <dgm:cxn modelId="{FD87D18C-5803-43D0-9F85-B49D96B3DF81}" type="presParOf" srcId="{A3A84F9A-5D75-459E-BB3D-73AE19BD3AD5}" destId="{36EE8550-246C-43E6-BDAA-C64D2A12CD84}" srcOrd="1" destOrd="0" presId="urn:microsoft.com/office/officeart/2008/layout/VerticalCurvedList"/>
    <dgm:cxn modelId="{00E3FAEB-3A94-48C5-9265-8B332C60ECDD}" type="presParOf" srcId="{A3A84F9A-5D75-459E-BB3D-73AE19BD3AD5}" destId="{C10B2A4C-A9A4-4EED-9039-79888C9E8A58}" srcOrd="2" destOrd="0" presId="urn:microsoft.com/office/officeart/2008/layout/VerticalCurvedList"/>
    <dgm:cxn modelId="{36D534F0-B273-4A34-BAE7-D998920B7DB2}" type="presParOf" srcId="{C10B2A4C-A9A4-4EED-9039-79888C9E8A58}" destId="{B5ABF3E8-083F-4675-BD2C-C58312F5DCE9}" srcOrd="0" destOrd="0" presId="urn:microsoft.com/office/officeart/2008/layout/VerticalCurvedList"/>
    <dgm:cxn modelId="{00ACDCCB-5747-4456-8A08-2A5E3995612D}" type="presParOf" srcId="{A3A84F9A-5D75-459E-BB3D-73AE19BD3AD5}" destId="{9A64A9A8-45D5-48EB-B325-6AB31FC7CF78}" srcOrd="3" destOrd="0" presId="urn:microsoft.com/office/officeart/2008/layout/VerticalCurvedList"/>
    <dgm:cxn modelId="{F3E93B62-5DEE-4848-A354-00AC18C300D8}" type="presParOf" srcId="{A3A84F9A-5D75-459E-BB3D-73AE19BD3AD5}" destId="{40A41DDE-18BE-493D-911C-56B8997DD0AE}" srcOrd="4" destOrd="0" presId="urn:microsoft.com/office/officeart/2008/layout/VerticalCurvedList"/>
    <dgm:cxn modelId="{084DD546-2D49-4CD4-9AB7-D11A02BD763A}" type="presParOf" srcId="{40A41DDE-18BE-493D-911C-56B8997DD0AE}" destId="{85D5A073-2611-4FEF-A177-B4860FC85B71}" srcOrd="0" destOrd="0" presId="urn:microsoft.com/office/officeart/2008/layout/VerticalCurvedList"/>
    <dgm:cxn modelId="{66268B4E-629C-4364-918A-7EBA25E731A5}" type="presParOf" srcId="{A3A84F9A-5D75-459E-BB3D-73AE19BD3AD5}" destId="{2C2D22CE-88DC-4A27-A703-2151079C9E08}" srcOrd="5" destOrd="0" presId="urn:microsoft.com/office/officeart/2008/layout/VerticalCurvedList"/>
    <dgm:cxn modelId="{5DAF5A6A-431C-4436-8E1A-5C36733A9EB3}" type="presParOf" srcId="{A3A84F9A-5D75-459E-BB3D-73AE19BD3AD5}" destId="{712F5FD7-96B0-4934-B91C-9B9429888D39}" srcOrd="6" destOrd="0" presId="urn:microsoft.com/office/officeart/2008/layout/VerticalCurvedList"/>
    <dgm:cxn modelId="{8FDE7D31-BC10-4014-A6C1-BE17DFC44FE0}" type="presParOf" srcId="{712F5FD7-96B0-4934-B91C-9B9429888D39}" destId="{46F2B522-EE3A-42F2-8DF3-8E1946BFEE23}" srcOrd="0" destOrd="0" presId="urn:microsoft.com/office/officeart/2008/layout/VerticalCurvedList"/>
    <dgm:cxn modelId="{0FCEFD0C-FD3F-4D7A-B390-4D9A117535C6}" type="presParOf" srcId="{A3A84F9A-5D75-459E-BB3D-73AE19BD3AD5}" destId="{D62E3CD9-3984-405D-B736-181E314D1A32}" srcOrd="7" destOrd="0" presId="urn:microsoft.com/office/officeart/2008/layout/VerticalCurvedList"/>
    <dgm:cxn modelId="{50AC0531-CEB9-4CE5-A0FA-CCA9D520ACFF}" type="presParOf" srcId="{A3A84F9A-5D75-459E-BB3D-73AE19BD3AD5}" destId="{F92890F1-6309-4258-9C5B-8EEEA3BE492A}" srcOrd="8" destOrd="0" presId="urn:microsoft.com/office/officeart/2008/layout/VerticalCurvedList"/>
    <dgm:cxn modelId="{DA5C5762-8CDD-457C-B8C2-C516B7A9F51F}" type="presParOf" srcId="{F92890F1-6309-4258-9C5B-8EEEA3BE492A}" destId="{DEA5A37F-859B-4B47-9417-AB8C5FF22192}" srcOrd="0" destOrd="0" presId="urn:microsoft.com/office/officeart/2008/layout/VerticalCurvedList"/>
    <dgm:cxn modelId="{AB705A71-73A9-4638-A905-7E0C6714F021}" type="presParOf" srcId="{A3A84F9A-5D75-459E-BB3D-73AE19BD3AD5}" destId="{FD40A6EC-4255-49F3-8EA7-0E59BA2DBA85}" srcOrd="9" destOrd="0" presId="urn:microsoft.com/office/officeart/2008/layout/VerticalCurvedList"/>
    <dgm:cxn modelId="{DAD3EC7E-23A6-42F6-B5B4-9002C1F9780B}" type="presParOf" srcId="{A3A84F9A-5D75-459E-BB3D-73AE19BD3AD5}" destId="{C9137657-BBF8-4329-835A-92735E8942D8}" srcOrd="10" destOrd="0" presId="urn:microsoft.com/office/officeart/2008/layout/VerticalCurvedList"/>
    <dgm:cxn modelId="{F4F8B605-09CE-499A-8442-FD90AB8C1878}" type="presParOf" srcId="{C9137657-BBF8-4329-835A-92735E8942D8}" destId="{C5C7D1D0-0E9D-4AB2-8A67-FD8DCE063B8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D95B12-B71D-47AA-A51B-44F3AA1F2C4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186A3B7-1878-4D23-8186-A6EBE26CF67B}">
      <dgm:prSet phldrT="[Metin]"/>
      <dgm:spPr/>
      <dgm:t>
        <a:bodyPr/>
        <a:lstStyle/>
        <a:p>
          <a:r>
            <a:rPr lang="tr-TR" dirty="0"/>
            <a:t>Amaç için Uygunluk (Liderlik + Kurumsal Dönüşüm Kapasitesi)</a:t>
          </a:r>
        </a:p>
      </dgm:t>
    </dgm:pt>
    <dgm:pt modelId="{373136EA-DFE0-4A4B-84BE-F48D4E1BFE68}" type="parTrans" cxnId="{BE667F4C-AA04-4A2C-AA91-B0A832424432}">
      <dgm:prSet/>
      <dgm:spPr/>
      <dgm:t>
        <a:bodyPr/>
        <a:lstStyle/>
        <a:p>
          <a:endParaRPr lang="tr-TR"/>
        </a:p>
      </dgm:t>
    </dgm:pt>
    <dgm:pt modelId="{A9275DAC-9DB6-40CD-89B1-307B5DE9D315}" type="sibTrans" cxnId="{BE667F4C-AA04-4A2C-AA91-B0A832424432}">
      <dgm:prSet/>
      <dgm:spPr/>
      <dgm:t>
        <a:bodyPr/>
        <a:lstStyle/>
        <a:p>
          <a:endParaRPr lang="tr-TR"/>
        </a:p>
      </dgm:t>
    </dgm:pt>
    <dgm:pt modelId="{5AF6020B-1333-41F8-A328-AB6769147C1E}">
      <dgm:prSet phldrT="[Metin]"/>
      <dgm:spPr/>
      <dgm:t>
        <a:bodyPr/>
        <a:lstStyle/>
        <a:p>
          <a:r>
            <a:rPr lang="tr-TR" dirty="0"/>
            <a:t>Kalitatif ölçütler / Kurumsal performans göstergesi (Sıralama yok)</a:t>
          </a:r>
        </a:p>
      </dgm:t>
    </dgm:pt>
    <dgm:pt modelId="{C636A2CA-A396-42E7-BC5E-C779F1D825EB}" type="parTrans" cxnId="{5F06DF45-7795-46EA-8B87-7B9C7E4007BC}">
      <dgm:prSet/>
      <dgm:spPr/>
      <dgm:t>
        <a:bodyPr/>
        <a:lstStyle/>
        <a:p>
          <a:endParaRPr lang="tr-TR"/>
        </a:p>
      </dgm:t>
    </dgm:pt>
    <dgm:pt modelId="{0A143BC9-38AD-4F42-955B-2CFC1F876596}" type="sibTrans" cxnId="{5F06DF45-7795-46EA-8B87-7B9C7E4007BC}">
      <dgm:prSet/>
      <dgm:spPr/>
      <dgm:t>
        <a:bodyPr/>
        <a:lstStyle/>
        <a:p>
          <a:endParaRPr lang="tr-TR"/>
        </a:p>
      </dgm:t>
    </dgm:pt>
    <dgm:pt modelId="{581DC114-5F64-41A4-8C34-FA5C91831D77}">
      <dgm:prSet phldrT="[Metin]"/>
      <dgm:spPr/>
      <dgm:t>
        <a:bodyPr/>
        <a:lstStyle/>
        <a:p>
          <a:r>
            <a:rPr lang="tr-TR" dirty="0"/>
            <a:t>Değerlendirme Programlarına katılım zorunlu / Program akreditasyonu gönüllü</a:t>
          </a:r>
        </a:p>
      </dgm:t>
    </dgm:pt>
    <dgm:pt modelId="{044E83E5-D70B-4139-99CF-3D7989D1EA40}" type="parTrans" cxnId="{11FBCE68-D726-4D06-BE7F-A5A9EB5781CF}">
      <dgm:prSet/>
      <dgm:spPr/>
      <dgm:t>
        <a:bodyPr/>
        <a:lstStyle/>
        <a:p>
          <a:endParaRPr lang="tr-TR"/>
        </a:p>
      </dgm:t>
    </dgm:pt>
    <dgm:pt modelId="{5E0891DC-A200-4DEE-8E93-3CCDDDCD4644}" type="sibTrans" cxnId="{11FBCE68-D726-4D06-BE7F-A5A9EB5781CF}">
      <dgm:prSet/>
      <dgm:spPr/>
      <dgm:t>
        <a:bodyPr/>
        <a:lstStyle/>
        <a:p>
          <a:endParaRPr lang="tr-TR"/>
        </a:p>
      </dgm:t>
    </dgm:pt>
    <dgm:pt modelId="{E43329B7-A752-40FB-A5AD-6B6296C62076}">
      <dgm:prSet phldrT="[Metin]"/>
      <dgm:spPr/>
      <dgm:t>
        <a:bodyPr/>
        <a:lstStyle/>
        <a:p>
          <a:r>
            <a:rPr lang="tr-TR" dirty="0"/>
            <a:t>Kurumsal ve program akreditasyonu tamamlayıcı</a:t>
          </a:r>
        </a:p>
      </dgm:t>
    </dgm:pt>
    <dgm:pt modelId="{E65F1E81-9B0F-4A4A-8468-8E4404A46A45}" type="parTrans" cxnId="{90DC9160-29D4-43D1-A7B6-C20317E3549F}">
      <dgm:prSet/>
      <dgm:spPr/>
      <dgm:t>
        <a:bodyPr/>
        <a:lstStyle/>
        <a:p>
          <a:endParaRPr lang="tr-TR"/>
        </a:p>
      </dgm:t>
    </dgm:pt>
    <dgm:pt modelId="{D84F5CA5-0F7C-41E1-BC04-EEF38281A6F7}" type="sibTrans" cxnId="{90DC9160-29D4-43D1-A7B6-C20317E3549F}">
      <dgm:prSet/>
      <dgm:spPr/>
      <dgm:t>
        <a:bodyPr/>
        <a:lstStyle/>
        <a:p>
          <a:endParaRPr lang="tr-TR"/>
        </a:p>
      </dgm:t>
    </dgm:pt>
    <dgm:pt modelId="{F881F912-8B78-4A39-A215-E73009C8C4E3}" type="pres">
      <dgm:prSet presAssocID="{3CD95B12-B71D-47AA-A51B-44F3AA1F2C4A}" presName="Name0" presStyleCnt="0">
        <dgm:presLayoutVars>
          <dgm:chMax val="7"/>
          <dgm:chPref val="7"/>
          <dgm:dir/>
        </dgm:presLayoutVars>
      </dgm:prSet>
      <dgm:spPr/>
    </dgm:pt>
    <dgm:pt modelId="{A3A84F9A-5D75-459E-BB3D-73AE19BD3AD5}" type="pres">
      <dgm:prSet presAssocID="{3CD95B12-B71D-47AA-A51B-44F3AA1F2C4A}" presName="Name1" presStyleCnt="0"/>
      <dgm:spPr/>
    </dgm:pt>
    <dgm:pt modelId="{F4A7F849-5F00-42E2-822E-4E479A1A585F}" type="pres">
      <dgm:prSet presAssocID="{3CD95B12-B71D-47AA-A51B-44F3AA1F2C4A}" presName="cycle" presStyleCnt="0"/>
      <dgm:spPr/>
    </dgm:pt>
    <dgm:pt modelId="{EC9E5504-0373-4D8F-92AA-94051664B3B8}" type="pres">
      <dgm:prSet presAssocID="{3CD95B12-B71D-47AA-A51B-44F3AA1F2C4A}" presName="srcNode" presStyleLbl="node1" presStyleIdx="0" presStyleCnt="4"/>
      <dgm:spPr/>
    </dgm:pt>
    <dgm:pt modelId="{D8377F5A-7A9C-4028-9721-72724795C15F}" type="pres">
      <dgm:prSet presAssocID="{3CD95B12-B71D-47AA-A51B-44F3AA1F2C4A}" presName="conn" presStyleLbl="parChTrans1D2" presStyleIdx="0" presStyleCnt="1"/>
      <dgm:spPr/>
    </dgm:pt>
    <dgm:pt modelId="{21B68E8D-A621-4EF6-93E9-5A4235840041}" type="pres">
      <dgm:prSet presAssocID="{3CD95B12-B71D-47AA-A51B-44F3AA1F2C4A}" presName="extraNode" presStyleLbl="node1" presStyleIdx="0" presStyleCnt="4"/>
      <dgm:spPr/>
    </dgm:pt>
    <dgm:pt modelId="{3E9DA59F-4160-43FC-B848-CB276C0A1AED}" type="pres">
      <dgm:prSet presAssocID="{3CD95B12-B71D-47AA-A51B-44F3AA1F2C4A}" presName="dstNode" presStyleLbl="node1" presStyleIdx="0" presStyleCnt="4"/>
      <dgm:spPr/>
    </dgm:pt>
    <dgm:pt modelId="{36EE8550-246C-43E6-BDAA-C64D2A12CD84}" type="pres">
      <dgm:prSet presAssocID="{B186A3B7-1878-4D23-8186-A6EBE26CF67B}" presName="text_1" presStyleLbl="node1" presStyleIdx="0" presStyleCnt="4" custLinFactNeighborX="190" custLinFactNeighborY="-4582">
        <dgm:presLayoutVars>
          <dgm:bulletEnabled val="1"/>
        </dgm:presLayoutVars>
      </dgm:prSet>
      <dgm:spPr/>
    </dgm:pt>
    <dgm:pt modelId="{C10B2A4C-A9A4-4EED-9039-79888C9E8A58}" type="pres">
      <dgm:prSet presAssocID="{B186A3B7-1878-4D23-8186-A6EBE26CF67B}" presName="accent_1" presStyleCnt="0"/>
      <dgm:spPr/>
    </dgm:pt>
    <dgm:pt modelId="{B5ABF3E8-083F-4675-BD2C-C58312F5DCE9}" type="pres">
      <dgm:prSet presAssocID="{B186A3B7-1878-4D23-8186-A6EBE26CF67B}" presName="accentRepeatNode" presStyleLbl="solidFgAcc1" presStyleIdx="0" presStyleCnt="4"/>
      <dgm:spPr/>
    </dgm:pt>
    <dgm:pt modelId="{D250C65B-CD1A-4A45-BF08-352C2DB0B989}" type="pres">
      <dgm:prSet presAssocID="{581DC114-5F64-41A4-8C34-FA5C91831D77}" presName="text_2" presStyleLbl="node1" presStyleIdx="1" presStyleCnt="4">
        <dgm:presLayoutVars>
          <dgm:bulletEnabled val="1"/>
        </dgm:presLayoutVars>
      </dgm:prSet>
      <dgm:spPr/>
    </dgm:pt>
    <dgm:pt modelId="{52C29FD4-4630-415E-8F57-06E681FAA5AD}" type="pres">
      <dgm:prSet presAssocID="{581DC114-5F64-41A4-8C34-FA5C91831D77}" presName="accent_2" presStyleCnt="0"/>
      <dgm:spPr/>
    </dgm:pt>
    <dgm:pt modelId="{8701E60E-D31F-4D27-8382-A0E92828FDE9}" type="pres">
      <dgm:prSet presAssocID="{581DC114-5F64-41A4-8C34-FA5C91831D77}" presName="accentRepeatNode" presStyleLbl="solidFgAcc1" presStyleIdx="1" presStyleCnt="4"/>
      <dgm:spPr/>
    </dgm:pt>
    <dgm:pt modelId="{00A36AED-059B-4295-B747-23F6D3ED6314}" type="pres">
      <dgm:prSet presAssocID="{E43329B7-A752-40FB-A5AD-6B6296C62076}" presName="text_3" presStyleLbl="node1" presStyleIdx="2" presStyleCnt="4">
        <dgm:presLayoutVars>
          <dgm:bulletEnabled val="1"/>
        </dgm:presLayoutVars>
      </dgm:prSet>
      <dgm:spPr/>
    </dgm:pt>
    <dgm:pt modelId="{88DCC150-776C-451C-A7C8-ABF6FE068D65}" type="pres">
      <dgm:prSet presAssocID="{E43329B7-A752-40FB-A5AD-6B6296C62076}" presName="accent_3" presStyleCnt="0"/>
      <dgm:spPr/>
    </dgm:pt>
    <dgm:pt modelId="{7A8CA7B0-C6D0-49ED-9A4B-87BBC1A41211}" type="pres">
      <dgm:prSet presAssocID="{E43329B7-A752-40FB-A5AD-6B6296C62076}" presName="accentRepeatNode" presStyleLbl="solidFgAcc1" presStyleIdx="2" presStyleCnt="4"/>
      <dgm:spPr/>
    </dgm:pt>
    <dgm:pt modelId="{42018FD3-1D48-4D99-BE12-4E2544ED6036}" type="pres">
      <dgm:prSet presAssocID="{5AF6020B-1333-41F8-A328-AB6769147C1E}" presName="text_4" presStyleLbl="node1" presStyleIdx="3" presStyleCnt="4">
        <dgm:presLayoutVars>
          <dgm:bulletEnabled val="1"/>
        </dgm:presLayoutVars>
      </dgm:prSet>
      <dgm:spPr/>
    </dgm:pt>
    <dgm:pt modelId="{20CB30F9-9367-4908-B59C-1FDE04A3218B}" type="pres">
      <dgm:prSet presAssocID="{5AF6020B-1333-41F8-A328-AB6769147C1E}" presName="accent_4" presStyleCnt="0"/>
      <dgm:spPr/>
    </dgm:pt>
    <dgm:pt modelId="{85D5A073-2611-4FEF-A177-B4860FC85B71}" type="pres">
      <dgm:prSet presAssocID="{5AF6020B-1333-41F8-A328-AB6769147C1E}" presName="accentRepeatNode" presStyleLbl="solidFgAcc1" presStyleIdx="3" presStyleCnt="4"/>
      <dgm:spPr/>
    </dgm:pt>
  </dgm:ptLst>
  <dgm:cxnLst>
    <dgm:cxn modelId="{0A6E261A-2A5E-4B18-B9A9-16BF49DA8CDD}" type="presOf" srcId="{B186A3B7-1878-4D23-8186-A6EBE26CF67B}" destId="{36EE8550-246C-43E6-BDAA-C64D2A12CD84}" srcOrd="0" destOrd="0" presId="urn:microsoft.com/office/officeart/2008/layout/VerticalCurvedList"/>
    <dgm:cxn modelId="{90DC9160-29D4-43D1-A7B6-C20317E3549F}" srcId="{3CD95B12-B71D-47AA-A51B-44F3AA1F2C4A}" destId="{E43329B7-A752-40FB-A5AD-6B6296C62076}" srcOrd="2" destOrd="0" parTransId="{E65F1E81-9B0F-4A4A-8468-8E4404A46A45}" sibTransId="{D84F5CA5-0F7C-41E1-BC04-EEF38281A6F7}"/>
    <dgm:cxn modelId="{5F06DF45-7795-46EA-8B87-7B9C7E4007BC}" srcId="{3CD95B12-B71D-47AA-A51B-44F3AA1F2C4A}" destId="{5AF6020B-1333-41F8-A328-AB6769147C1E}" srcOrd="3" destOrd="0" parTransId="{C636A2CA-A396-42E7-BC5E-C779F1D825EB}" sibTransId="{0A143BC9-38AD-4F42-955B-2CFC1F876596}"/>
    <dgm:cxn modelId="{11FBCE68-D726-4D06-BE7F-A5A9EB5781CF}" srcId="{3CD95B12-B71D-47AA-A51B-44F3AA1F2C4A}" destId="{581DC114-5F64-41A4-8C34-FA5C91831D77}" srcOrd="1" destOrd="0" parTransId="{044E83E5-D70B-4139-99CF-3D7989D1EA40}" sibTransId="{5E0891DC-A200-4DEE-8E93-3CCDDDCD4644}"/>
    <dgm:cxn modelId="{BE667F4C-AA04-4A2C-AA91-B0A832424432}" srcId="{3CD95B12-B71D-47AA-A51B-44F3AA1F2C4A}" destId="{B186A3B7-1878-4D23-8186-A6EBE26CF67B}" srcOrd="0" destOrd="0" parTransId="{373136EA-DFE0-4A4B-84BE-F48D4E1BFE68}" sibTransId="{A9275DAC-9DB6-40CD-89B1-307B5DE9D315}"/>
    <dgm:cxn modelId="{4960E555-55F7-44B7-BB7A-51196029F893}" type="presOf" srcId="{3CD95B12-B71D-47AA-A51B-44F3AA1F2C4A}" destId="{F881F912-8B78-4A39-A215-E73009C8C4E3}" srcOrd="0" destOrd="0" presId="urn:microsoft.com/office/officeart/2008/layout/VerticalCurvedList"/>
    <dgm:cxn modelId="{15CC6356-5F92-423F-976F-369804531CF6}" type="presOf" srcId="{E43329B7-A752-40FB-A5AD-6B6296C62076}" destId="{00A36AED-059B-4295-B747-23F6D3ED6314}" srcOrd="0" destOrd="0" presId="urn:microsoft.com/office/officeart/2008/layout/VerticalCurvedList"/>
    <dgm:cxn modelId="{80C0F8A5-31ED-4C84-8B88-BB554FC6E862}" type="presOf" srcId="{5AF6020B-1333-41F8-A328-AB6769147C1E}" destId="{42018FD3-1D48-4D99-BE12-4E2544ED6036}" srcOrd="0" destOrd="0" presId="urn:microsoft.com/office/officeart/2008/layout/VerticalCurvedList"/>
    <dgm:cxn modelId="{F5ED1BDC-7C6E-4E61-8633-602A2C965D44}" type="presOf" srcId="{581DC114-5F64-41A4-8C34-FA5C91831D77}" destId="{D250C65B-CD1A-4A45-BF08-352C2DB0B989}" srcOrd="0" destOrd="0" presId="urn:microsoft.com/office/officeart/2008/layout/VerticalCurvedList"/>
    <dgm:cxn modelId="{6E3BA3F1-0828-4E3D-B0EA-1FA94A40889F}" type="presOf" srcId="{A9275DAC-9DB6-40CD-89B1-307B5DE9D315}" destId="{D8377F5A-7A9C-4028-9721-72724795C15F}" srcOrd="0" destOrd="0" presId="urn:microsoft.com/office/officeart/2008/layout/VerticalCurvedList"/>
    <dgm:cxn modelId="{5E7A26DD-711D-4C47-A55A-8608F2D14D23}" type="presParOf" srcId="{F881F912-8B78-4A39-A215-E73009C8C4E3}" destId="{A3A84F9A-5D75-459E-BB3D-73AE19BD3AD5}" srcOrd="0" destOrd="0" presId="urn:microsoft.com/office/officeart/2008/layout/VerticalCurvedList"/>
    <dgm:cxn modelId="{EEDBA374-2975-48F1-A093-E7E7D97FEF1E}" type="presParOf" srcId="{A3A84F9A-5D75-459E-BB3D-73AE19BD3AD5}" destId="{F4A7F849-5F00-42E2-822E-4E479A1A585F}" srcOrd="0" destOrd="0" presId="urn:microsoft.com/office/officeart/2008/layout/VerticalCurvedList"/>
    <dgm:cxn modelId="{59EA038C-ED93-4B89-8ABB-F4D7F4310A06}" type="presParOf" srcId="{F4A7F849-5F00-42E2-822E-4E479A1A585F}" destId="{EC9E5504-0373-4D8F-92AA-94051664B3B8}" srcOrd="0" destOrd="0" presId="urn:microsoft.com/office/officeart/2008/layout/VerticalCurvedList"/>
    <dgm:cxn modelId="{05A7CC70-2B2F-460B-94EB-633223ADE663}" type="presParOf" srcId="{F4A7F849-5F00-42E2-822E-4E479A1A585F}" destId="{D8377F5A-7A9C-4028-9721-72724795C15F}" srcOrd="1" destOrd="0" presId="urn:microsoft.com/office/officeart/2008/layout/VerticalCurvedList"/>
    <dgm:cxn modelId="{DC2C9528-06B2-4C52-917E-4CC821BB158E}" type="presParOf" srcId="{F4A7F849-5F00-42E2-822E-4E479A1A585F}" destId="{21B68E8D-A621-4EF6-93E9-5A4235840041}" srcOrd="2" destOrd="0" presId="urn:microsoft.com/office/officeart/2008/layout/VerticalCurvedList"/>
    <dgm:cxn modelId="{693E64BB-BC9D-4835-962D-47C96DABA4DF}" type="presParOf" srcId="{F4A7F849-5F00-42E2-822E-4E479A1A585F}" destId="{3E9DA59F-4160-43FC-B848-CB276C0A1AED}" srcOrd="3" destOrd="0" presId="urn:microsoft.com/office/officeart/2008/layout/VerticalCurvedList"/>
    <dgm:cxn modelId="{FD87D18C-5803-43D0-9F85-B49D96B3DF81}" type="presParOf" srcId="{A3A84F9A-5D75-459E-BB3D-73AE19BD3AD5}" destId="{36EE8550-246C-43E6-BDAA-C64D2A12CD84}" srcOrd="1" destOrd="0" presId="urn:microsoft.com/office/officeart/2008/layout/VerticalCurvedList"/>
    <dgm:cxn modelId="{00E3FAEB-3A94-48C5-9265-8B332C60ECDD}" type="presParOf" srcId="{A3A84F9A-5D75-459E-BB3D-73AE19BD3AD5}" destId="{C10B2A4C-A9A4-4EED-9039-79888C9E8A58}" srcOrd="2" destOrd="0" presId="urn:microsoft.com/office/officeart/2008/layout/VerticalCurvedList"/>
    <dgm:cxn modelId="{36D534F0-B273-4A34-BAE7-D998920B7DB2}" type="presParOf" srcId="{C10B2A4C-A9A4-4EED-9039-79888C9E8A58}" destId="{B5ABF3E8-083F-4675-BD2C-C58312F5DCE9}" srcOrd="0" destOrd="0" presId="urn:microsoft.com/office/officeart/2008/layout/VerticalCurvedList"/>
    <dgm:cxn modelId="{AE9AAF4E-F904-4F80-B3AB-5FB8FBCED3B8}" type="presParOf" srcId="{A3A84F9A-5D75-459E-BB3D-73AE19BD3AD5}" destId="{D250C65B-CD1A-4A45-BF08-352C2DB0B989}" srcOrd="3" destOrd="0" presId="urn:microsoft.com/office/officeart/2008/layout/VerticalCurvedList"/>
    <dgm:cxn modelId="{0B3BAD71-8836-490E-AF11-308892CCB83A}" type="presParOf" srcId="{A3A84F9A-5D75-459E-BB3D-73AE19BD3AD5}" destId="{52C29FD4-4630-415E-8F57-06E681FAA5AD}" srcOrd="4" destOrd="0" presId="urn:microsoft.com/office/officeart/2008/layout/VerticalCurvedList"/>
    <dgm:cxn modelId="{946E9756-28A5-4D47-A498-915C427BA33E}" type="presParOf" srcId="{52C29FD4-4630-415E-8F57-06E681FAA5AD}" destId="{8701E60E-D31F-4D27-8382-A0E92828FDE9}" srcOrd="0" destOrd="0" presId="urn:microsoft.com/office/officeart/2008/layout/VerticalCurvedList"/>
    <dgm:cxn modelId="{3551C7B1-46A7-4BD4-AAA7-889433B5058B}" type="presParOf" srcId="{A3A84F9A-5D75-459E-BB3D-73AE19BD3AD5}" destId="{00A36AED-059B-4295-B747-23F6D3ED6314}" srcOrd="5" destOrd="0" presId="urn:microsoft.com/office/officeart/2008/layout/VerticalCurvedList"/>
    <dgm:cxn modelId="{A39997F0-B924-4576-8D74-D71C26ADA9E0}" type="presParOf" srcId="{A3A84F9A-5D75-459E-BB3D-73AE19BD3AD5}" destId="{88DCC150-776C-451C-A7C8-ABF6FE068D65}" srcOrd="6" destOrd="0" presId="urn:microsoft.com/office/officeart/2008/layout/VerticalCurvedList"/>
    <dgm:cxn modelId="{02D34A46-5933-4339-AA9E-5C9B2AEBE743}" type="presParOf" srcId="{88DCC150-776C-451C-A7C8-ABF6FE068D65}" destId="{7A8CA7B0-C6D0-49ED-9A4B-87BBC1A41211}" srcOrd="0" destOrd="0" presId="urn:microsoft.com/office/officeart/2008/layout/VerticalCurvedList"/>
    <dgm:cxn modelId="{11B29005-B7D3-4E0C-B685-F2C6200DEEE0}" type="presParOf" srcId="{A3A84F9A-5D75-459E-BB3D-73AE19BD3AD5}" destId="{42018FD3-1D48-4D99-BE12-4E2544ED6036}" srcOrd="7" destOrd="0" presId="urn:microsoft.com/office/officeart/2008/layout/VerticalCurvedList"/>
    <dgm:cxn modelId="{39646DE9-8B71-46F8-8FE8-8E31661D2CFF}" type="presParOf" srcId="{A3A84F9A-5D75-459E-BB3D-73AE19BD3AD5}" destId="{20CB30F9-9367-4908-B59C-1FDE04A3218B}" srcOrd="8" destOrd="0" presId="urn:microsoft.com/office/officeart/2008/layout/VerticalCurvedList"/>
    <dgm:cxn modelId="{A1DE2538-840F-4CF6-A468-DA4DF10C22B5}" type="presParOf" srcId="{20CB30F9-9367-4908-B59C-1FDE04A3218B}" destId="{85D5A073-2611-4FEF-A177-B4860FC85B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D95B12-B71D-47AA-A51B-44F3AA1F2C4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186A3B7-1878-4D23-8186-A6EBE26CF67B}">
      <dgm:prSet phldrT="[Metin]"/>
      <dgm:spPr/>
      <dgm:t>
        <a:bodyPr/>
        <a:lstStyle/>
        <a:p>
          <a:r>
            <a:rPr lang="tr-TR" dirty="0"/>
            <a:t>YÖKAK, ESG ile uyumlu dış değerlendirme ve akreditasyon yapıyor</a:t>
          </a:r>
        </a:p>
      </dgm:t>
    </dgm:pt>
    <dgm:pt modelId="{373136EA-DFE0-4A4B-84BE-F48D4E1BFE68}" type="parTrans" cxnId="{BE667F4C-AA04-4A2C-AA91-B0A832424432}">
      <dgm:prSet/>
      <dgm:spPr/>
      <dgm:t>
        <a:bodyPr/>
        <a:lstStyle/>
        <a:p>
          <a:endParaRPr lang="tr-TR"/>
        </a:p>
      </dgm:t>
    </dgm:pt>
    <dgm:pt modelId="{A9275DAC-9DB6-40CD-89B1-307B5DE9D315}" type="sibTrans" cxnId="{BE667F4C-AA04-4A2C-AA91-B0A832424432}">
      <dgm:prSet/>
      <dgm:spPr/>
      <dgm:t>
        <a:bodyPr/>
        <a:lstStyle/>
        <a:p>
          <a:endParaRPr lang="tr-TR"/>
        </a:p>
      </dgm:t>
    </dgm:pt>
    <dgm:pt modelId="{5AF6020B-1333-41F8-A328-AB6769147C1E}">
      <dgm:prSet phldrT="[Metin]"/>
      <dgm:spPr/>
      <dgm:t>
        <a:bodyPr/>
        <a:lstStyle/>
        <a:p>
          <a:r>
            <a:rPr lang="tr-TR" dirty="0" err="1"/>
            <a:t>KAR’lar</a:t>
          </a:r>
          <a:r>
            <a:rPr lang="tr-TR" dirty="0"/>
            <a:t> EQAR veri tabanında ilan ediliyor</a:t>
          </a:r>
        </a:p>
      </dgm:t>
    </dgm:pt>
    <dgm:pt modelId="{C636A2CA-A396-42E7-BC5E-C779F1D825EB}" type="parTrans" cxnId="{5F06DF45-7795-46EA-8B87-7B9C7E4007BC}">
      <dgm:prSet/>
      <dgm:spPr/>
      <dgm:t>
        <a:bodyPr/>
        <a:lstStyle/>
        <a:p>
          <a:endParaRPr lang="tr-TR"/>
        </a:p>
      </dgm:t>
    </dgm:pt>
    <dgm:pt modelId="{0A143BC9-38AD-4F42-955B-2CFC1F876596}" type="sibTrans" cxnId="{5F06DF45-7795-46EA-8B87-7B9C7E4007BC}">
      <dgm:prSet/>
      <dgm:spPr/>
      <dgm:t>
        <a:bodyPr/>
        <a:lstStyle/>
        <a:p>
          <a:endParaRPr lang="tr-TR"/>
        </a:p>
      </dgm:t>
    </dgm:pt>
    <dgm:pt modelId="{581DC114-5F64-41A4-8C34-FA5C91831D77}">
      <dgm:prSet phldrT="[Metin]"/>
      <dgm:spPr/>
      <dgm:t>
        <a:bodyPr/>
        <a:lstStyle/>
        <a:p>
          <a:r>
            <a:rPr lang="tr-TR" dirty="0"/>
            <a:t>Türkiye, Bologna Sürecinin kalite güvencesi ayağında </a:t>
          </a:r>
          <a:r>
            <a:rPr lang="tr-TR" dirty="0" err="1"/>
            <a:t>AYA’ya</a:t>
          </a:r>
          <a:r>
            <a:rPr lang="tr-TR" dirty="0"/>
            <a:t> tam uyum sağlıyor</a:t>
          </a:r>
        </a:p>
      </dgm:t>
    </dgm:pt>
    <dgm:pt modelId="{044E83E5-D70B-4139-99CF-3D7989D1EA40}" type="parTrans" cxnId="{11FBCE68-D726-4D06-BE7F-A5A9EB5781CF}">
      <dgm:prSet/>
      <dgm:spPr/>
      <dgm:t>
        <a:bodyPr/>
        <a:lstStyle/>
        <a:p>
          <a:endParaRPr lang="tr-TR"/>
        </a:p>
      </dgm:t>
    </dgm:pt>
    <dgm:pt modelId="{5E0891DC-A200-4DEE-8E93-3CCDDDCD4644}" type="sibTrans" cxnId="{11FBCE68-D726-4D06-BE7F-A5A9EB5781CF}">
      <dgm:prSet/>
      <dgm:spPr/>
      <dgm:t>
        <a:bodyPr/>
        <a:lstStyle/>
        <a:p>
          <a:endParaRPr lang="tr-TR"/>
        </a:p>
      </dgm:t>
    </dgm:pt>
    <dgm:pt modelId="{D6C36D8B-0FD7-4C79-BDE2-7A0069188644}">
      <dgm:prSet phldrT="[Metin]"/>
      <dgm:spPr/>
      <dgm:t>
        <a:bodyPr/>
        <a:lstStyle/>
        <a:p>
          <a:r>
            <a:rPr lang="tr-TR" dirty="0"/>
            <a:t>Mezunların tanınırlığı ve hareketliliğini kolaylaştırıyor</a:t>
          </a:r>
        </a:p>
      </dgm:t>
    </dgm:pt>
    <dgm:pt modelId="{0CEF1EB1-C3AC-44BE-9473-F7EEE8CD80D7}" type="parTrans" cxnId="{0D7C50EB-008F-4ED1-B40D-D4E51BDFBA8E}">
      <dgm:prSet/>
      <dgm:spPr/>
      <dgm:t>
        <a:bodyPr/>
        <a:lstStyle/>
        <a:p>
          <a:endParaRPr lang="tr-TR"/>
        </a:p>
      </dgm:t>
    </dgm:pt>
    <dgm:pt modelId="{CD15C937-3287-406B-A79F-2965A558ECAF}" type="sibTrans" cxnId="{0D7C50EB-008F-4ED1-B40D-D4E51BDFBA8E}">
      <dgm:prSet/>
      <dgm:spPr/>
      <dgm:t>
        <a:bodyPr/>
        <a:lstStyle/>
        <a:p>
          <a:endParaRPr lang="tr-TR"/>
        </a:p>
      </dgm:t>
    </dgm:pt>
    <dgm:pt modelId="{A7F3B61F-3036-4B35-802F-EFC410CFD67B}">
      <dgm:prSet phldrT="[Metin]"/>
      <dgm:spPr/>
      <dgm:t>
        <a:bodyPr/>
        <a:lstStyle/>
        <a:p>
          <a:r>
            <a:rPr lang="tr-TR" dirty="0"/>
            <a:t>Uluslararası öğrencilerin çekilmesinde (akredite bir üniversite olarak) önemli işlev görüyor</a:t>
          </a:r>
        </a:p>
      </dgm:t>
    </dgm:pt>
    <dgm:pt modelId="{4C816B5B-CC24-4DD8-8DCC-47FDD6DA607D}" type="parTrans" cxnId="{D16E7390-84F6-471D-9AC7-D4D756F964E9}">
      <dgm:prSet/>
      <dgm:spPr/>
      <dgm:t>
        <a:bodyPr/>
        <a:lstStyle/>
        <a:p>
          <a:endParaRPr lang="tr-TR"/>
        </a:p>
      </dgm:t>
    </dgm:pt>
    <dgm:pt modelId="{6ADAED11-F2F6-45BA-A479-1C12CD906CB5}" type="sibTrans" cxnId="{D16E7390-84F6-471D-9AC7-D4D756F964E9}">
      <dgm:prSet/>
      <dgm:spPr/>
      <dgm:t>
        <a:bodyPr/>
        <a:lstStyle/>
        <a:p>
          <a:endParaRPr lang="tr-TR"/>
        </a:p>
      </dgm:t>
    </dgm:pt>
    <dgm:pt modelId="{D569F699-FB75-4674-856B-E11D94B93A52}">
      <dgm:prSet phldrT="[Metin]"/>
      <dgm:spPr/>
      <dgm:t>
        <a:bodyPr/>
        <a:lstStyle/>
        <a:p>
          <a:r>
            <a:rPr lang="tr-TR" dirty="0"/>
            <a:t>Üniversitelerimizin uluslararası görünürlüğüne katkı veriyor</a:t>
          </a:r>
        </a:p>
      </dgm:t>
    </dgm:pt>
    <dgm:pt modelId="{9DD19A34-9C3B-41C5-99A0-44BC2FA21B55}" type="parTrans" cxnId="{F37A800F-EA99-4E85-8372-F166ECD5C185}">
      <dgm:prSet/>
      <dgm:spPr/>
      <dgm:t>
        <a:bodyPr/>
        <a:lstStyle/>
        <a:p>
          <a:endParaRPr lang="tr-TR"/>
        </a:p>
      </dgm:t>
    </dgm:pt>
    <dgm:pt modelId="{CFB5B78A-EB25-4BBC-BEF2-6552C07800B1}" type="sibTrans" cxnId="{F37A800F-EA99-4E85-8372-F166ECD5C185}">
      <dgm:prSet/>
      <dgm:spPr/>
      <dgm:t>
        <a:bodyPr/>
        <a:lstStyle/>
        <a:p>
          <a:endParaRPr lang="tr-TR"/>
        </a:p>
      </dgm:t>
    </dgm:pt>
    <dgm:pt modelId="{F881F912-8B78-4A39-A215-E73009C8C4E3}" type="pres">
      <dgm:prSet presAssocID="{3CD95B12-B71D-47AA-A51B-44F3AA1F2C4A}" presName="Name0" presStyleCnt="0">
        <dgm:presLayoutVars>
          <dgm:chMax val="7"/>
          <dgm:chPref val="7"/>
          <dgm:dir/>
        </dgm:presLayoutVars>
      </dgm:prSet>
      <dgm:spPr/>
    </dgm:pt>
    <dgm:pt modelId="{A3A84F9A-5D75-459E-BB3D-73AE19BD3AD5}" type="pres">
      <dgm:prSet presAssocID="{3CD95B12-B71D-47AA-A51B-44F3AA1F2C4A}" presName="Name1" presStyleCnt="0"/>
      <dgm:spPr/>
    </dgm:pt>
    <dgm:pt modelId="{F4A7F849-5F00-42E2-822E-4E479A1A585F}" type="pres">
      <dgm:prSet presAssocID="{3CD95B12-B71D-47AA-A51B-44F3AA1F2C4A}" presName="cycle" presStyleCnt="0"/>
      <dgm:spPr/>
    </dgm:pt>
    <dgm:pt modelId="{EC9E5504-0373-4D8F-92AA-94051664B3B8}" type="pres">
      <dgm:prSet presAssocID="{3CD95B12-B71D-47AA-A51B-44F3AA1F2C4A}" presName="srcNode" presStyleLbl="node1" presStyleIdx="0" presStyleCnt="6"/>
      <dgm:spPr/>
    </dgm:pt>
    <dgm:pt modelId="{D8377F5A-7A9C-4028-9721-72724795C15F}" type="pres">
      <dgm:prSet presAssocID="{3CD95B12-B71D-47AA-A51B-44F3AA1F2C4A}" presName="conn" presStyleLbl="parChTrans1D2" presStyleIdx="0" presStyleCnt="1"/>
      <dgm:spPr/>
    </dgm:pt>
    <dgm:pt modelId="{21B68E8D-A621-4EF6-93E9-5A4235840041}" type="pres">
      <dgm:prSet presAssocID="{3CD95B12-B71D-47AA-A51B-44F3AA1F2C4A}" presName="extraNode" presStyleLbl="node1" presStyleIdx="0" presStyleCnt="6"/>
      <dgm:spPr/>
    </dgm:pt>
    <dgm:pt modelId="{3E9DA59F-4160-43FC-B848-CB276C0A1AED}" type="pres">
      <dgm:prSet presAssocID="{3CD95B12-B71D-47AA-A51B-44F3AA1F2C4A}" presName="dstNode" presStyleLbl="node1" presStyleIdx="0" presStyleCnt="6"/>
      <dgm:spPr/>
    </dgm:pt>
    <dgm:pt modelId="{36EE8550-246C-43E6-BDAA-C64D2A12CD84}" type="pres">
      <dgm:prSet presAssocID="{B186A3B7-1878-4D23-8186-A6EBE26CF67B}" presName="text_1" presStyleLbl="node1" presStyleIdx="0" presStyleCnt="6" custLinFactNeighborX="190" custLinFactNeighborY="-4582">
        <dgm:presLayoutVars>
          <dgm:bulletEnabled val="1"/>
        </dgm:presLayoutVars>
      </dgm:prSet>
      <dgm:spPr/>
    </dgm:pt>
    <dgm:pt modelId="{C10B2A4C-A9A4-4EED-9039-79888C9E8A58}" type="pres">
      <dgm:prSet presAssocID="{B186A3B7-1878-4D23-8186-A6EBE26CF67B}" presName="accent_1" presStyleCnt="0"/>
      <dgm:spPr/>
    </dgm:pt>
    <dgm:pt modelId="{B5ABF3E8-083F-4675-BD2C-C58312F5DCE9}" type="pres">
      <dgm:prSet presAssocID="{B186A3B7-1878-4D23-8186-A6EBE26CF67B}" presName="accentRepeatNode" presStyleLbl="solidFgAcc1" presStyleIdx="0" presStyleCnt="6"/>
      <dgm:spPr/>
    </dgm:pt>
    <dgm:pt modelId="{D250C65B-CD1A-4A45-BF08-352C2DB0B989}" type="pres">
      <dgm:prSet presAssocID="{581DC114-5F64-41A4-8C34-FA5C91831D77}" presName="text_2" presStyleLbl="node1" presStyleIdx="1" presStyleCnt="6">
        <dgm:presLayoutVars>
          <dgm:bulletEnabled val="1"/>
        </dgm:presLayoutVars>
      </dgm:prSet>
      <dgm:spPr/>
    </dgm:pt>
    <dgm:pt modelId="{52C29FD4-4630-415E-8F57-06E681FAA5AD}" type="pres">
      <dgm:prSet presAssocID="{581DC114-5F64-41A4-8C34-FA5C91831D77}" presName="accent_2" presStyleCnt="0"/>
      <dgm:spPr/>
    </dgm:pt>
    <dgm:pt modelId="{8701E60E-D31F-4D27-8382-A0E92828FDE9}" type="pres">
      <dgm:prSet presAssocID="{581DC114-5F64-41A4-8C34-FA5C91831D77}" presName="accentRepeatNode" presStyleLbl="solidFgAcc1" presStyleIdx="1" presStyleCnt="6"/>
      <dgm:spPr/>
    </dgm:pt>
    <dgm:pt modelId="{883E67B4-D977-483B-A2FA-B9B2298F54D5}" type="pres">
      <dgm:prSet presAssocID="{5AF6020B-1333-41F8-A328-AB6769147C1E}" presName="text_3" presStyleLbl="node1" presStyleIdx="2" presStyleCnt="6">
        <dgm:presLayoutVars>
          <dgm:bulletEnabled val="1"/>
        </dgm:presLayoutVars>
      </dgm:prSet>
      <dgm:spPr/>
    </dgm:pt>
    <dgm:pt modelId="{D3FE507A-D9A2-41CE-888F-4DF42C940F53}" type="pres">
      <dgm:prSet presAssocID="{5AF6020B-1333-41F8-A328-AB6769147C1E}" presName="accent_3" presStyleCnt="0"/>
      <dgm:spPr/>
    </dgm:pt>
    <dgm:pt modelId="{85D5A073-2611-4FEF-A177-B4860FC85B71}" type="pres">
      <dgm:prSet presAssocID="{5AF6020B-1333-41F8-A328-AB6769147C1E}" presName="accentRepeatNode" presStyleLbl="solidFgAcc1" presStyleIdx="2" presStyleCnt="6"/>
      <dgm:spPr/>
    </dgm:pt>
    <dgm:pt modelId="{C76C7656-0FF1-48C6-98D6-AC86D496926B}" type="pres">
      <dgm:prSet presAssocID="{D569F699-FB75-4674-856B-E11D94B93A52}" presName="text_4" presStyleLbl="node1" presStyleIdx="3" presStyleCnt="6">
        <dgm:presLayoutVars>
          <dgm:bulletEnabled val="1"/>
        </dgm:presLayoutVars>
      </dgm:prSet>
      <dgm:spPr/>
    </dgm:pt>
    <dgm:pt modelId="{55B0EACA-BC70-4764-803C-81C48808D5F4}" type="pres">
      <dgm:prSet presAssocID="{D569F699-FB75-4674-856B-E11D94B93A52}" presName="accent_4" presStyleCnt="0"/>
      <dgm:spPr/>
    </dgm:pt>
    <dgm:pt modelId="{9830FEA5-BF9E-455D-8069-9B393261B630}" type="pres">
      <dgm:prSet presAssocID="{D569F699-FB75-4674-856B-E11D94B93A52}" presName="accentRepeatNode" presStyleLbl="solidFgAcc1" presStyleIdx="3" presStyleCnt="6"/>
      <dgm:spPr/>
    </dgm:pt>
    <dgm:pt modelId="{8302E39E-D729-401E-BB88-2AE10EBEF782}" type="pres">
      <dgm:prSet presAssocID="{D6C36D8B-0FD7-4C79-BDE2-7A0069188644}" presName="text_5" presStyleLbl="node1" presStyleIdx="4" presStyleCnt="6">
        <dgm:presLayoutVars>
          <dgm:bulletEnabled val="1"/>
        </dgm:presLayoutVars>
      </dgm:prSet>
      <dgm:spPr/>
    </dgm:pt>
    <dgm:pt modelId="{D47CEF13-2FD8-4716-A811-D05E23F0EB23}" type="pres">
      <dgm:prSet presAssocID="{D6C36D8B-0FD7-4C79-BDE2-7A0069188644}" presName="accent_5" presStyleCnt="0"/>
      <dgm:spPr/>
    </dgm:pt>
    <dgm:pt modelId="{E468A8B4-BFDA-42C3-A71A-5545D053BB8B}" type="pres">
      <dgm:prSet presAssocID="{D6C36D8B-0FD7-4C79-BDE2-7A0069188644}" presName="accentRepeatNode" presStyleLbl="solidFgAcc1" presStyleIdx="4" presStyleCnt="6"/>
      <dgm:spPr/>
    </dgm:pt>
    <dgm:pt modelId="{0271D2AF-50BF-4AB7-8D00-ED169C4986FE}" type="pres">
      <dgm:prSet presAssocID="{A7F3B61F-3036-4B35-802F-EFC410CFD67B}" presName="text_6" presStyleLbl="node1" presStyleIdx="5" presStyleCnt="6">
        <dgm:presLayoutVars>
          <dgm:bulletEnabled val="1"/>
        </dgm:presLayoutVars>
      </dgm:prSet>
      <dgm:spPr/>
    </dgm:pt>
    <dgm:pt modelId="{1659AA5A-25E5-4D23-BDB4-AB3134A37793}" type="pres">
      <dgm:prSet presAssocID="{A7F3B61F-3036-4B35-802F-EFC410CFD67B}" presName="accent_6" presStyleCnt="0"/>
      <dgm:spPr/>
    </dgm:pt>
    <dgm:pt modelId="{0EF895B6-626D-4913-9F37-1C5EB7DD0C61}" type="pres">
      <dgm:prSet presAssocID="{A7F3B61F-3036-4B35-802F-EFC410CFD67B}" presName="accentRepeatNode" presStyleLbl="solidFgAcc1" presStyleIdx="5" presStyleCnt="6"/>
      <dgm:spPr/>
    </dgm:pt>
  </dgm:ptLst>
  <dgm:cxnLst>
    <dgm:cxn modelId="{F37A800F-EA99-4E85-8372-F166ECD5C185}" srcId="{3CD95B12-B71D-47AA-A51B-44F3AA1F2C4A}" destId="{D569F699-FB75-4674-856B-E11D94B93A52}" srcOrd="3" destOrd="0" parTransId="{9DD19A34-9C3B-41C5-99A0-44BC2FA21B55}" sibTransId="{CFB5B78A-EB25-4BBC-BEF2-6552C07800B1}"/>
    <dgm:cxn modelId="{0A6E261A-2A5E-4B18-B9A9-16BF49DA8CDD}" type="presOf" srcId="{B186A3B7-1878-4D23-8186-A6EBE26CF67B}" destId="{36EE8550-246C-43E6-BDAA-C64D2A12CD84}" srcOrd="0" destOrd="0" presId="urn:microsoft.com/office/officeart/2008/layout/VerticalCurvedList"/>
    <dgm:cxn modelId="{5F06DF45-7795-46EA-8B87-7B9C7E4007BC}" srcId="{3CD95B12-B71D-47AA-A51B-44F3AA1F2C4A}" destId="{5AF6020B-1333-41F8-A328-AB6769147C1E}" srcOrd="2" destOrd="0" parTransId="{C636A2CA-A396-42E7-BC5E-C779F1D825EB}" sibTransId="{0A143BC9-38AD-4F42-955B-2CFC1F876596}"/>
    <dgm:cxn modelId="{11FBCE68-D726-4D06-BE7F-A5A9EB5781CF}" srcId="{3CD95B12-B71D-47AA-A51B-44F3AA1F2C4A}" destId="{581DC114-5F64-41A4-8C34-FA5C91831D77}" srcOrd="1" destOrd="0" parTransId="{044E83E5-D70B-4139-99CF-3D7989D1EA40}" sibTransId="{5E0891DC-A200-4DEE-8E93-3CCDDDCD4644}"/>
    <dgm:cxn modelId="{BE667F4C-AA04-4A2C-AA91-B0A832424432}" srcId="{3CD95B12-B71D-47AA-A51B-44F3AA1F2C4A}" destId="{B186A3B7-1878-4D23-8186-A6EBE26CF67B}" srcOrd="0" destOrd="0" parTransId="{373136EA-DFE0-4A4B-84BE-F48D4E1BFE68}" sibTransId="{A9275DAC-9DB6-40CD-89B1-307B5DE9D315}"/>
    <dgm:cxn modelId="{4960E555-55F7-44B7-BB7A-51196029F893}" type="presOf" srcId="{3CD95B12-B71D-47AA-A51B-44F3AA1F2C4A}" destId="{F881F912-8B78-4A39-A215-E73009C8C4E3}" srcOrd="0" destOrd="0" presId="urn:microsoft.com/office/officeart/2008/layout/VerticalCurvedList"/>
    <dgm:cxn modelId="{D16E7390-84F6-471D-9AC7-D4D756F964E9}" srcId="{3CD95B12-B71D-47AA-A51B-44F3AA1F2C4A}" destId="{A7F3B61F-3036-4B35-802F-EFC410CFD67B}" srcOrd="5" destOrd="0" parTransId="{4C816B5B-CC24-4DD8-8DCC-47FDD6DA607D}" sibTransId="{6ADAED11-F2F6-45BA-A479-1C12CD906CB5}"/>
    <dgm:cxn modelId="{F7FCE991-EBB4-4705-B732-09B64D71A4AD}" type="presOf" srcId="{D569F699-FB75-4674-856B-E11D94B93A52}" destId="{C76C7656-0FF1-48C6-98D6-AC86D496926B}" srcOrd="0" destOrd="0" presId="urn:microsoft.com/office/officeart/2008/layout/VerticalCurvedList"/>
    <dgm:cxn modelId="{0F0862A3-72FC-47D9-ACE6-5C04FE2AEF63}" type="presOf" srcId="{D6C36D8B-0FD7-4C79-BDE2-7A0069188644}" destId="{8302E39E-D729-401E-BB88-2AE10EBEF782}" srcOrd="0" destOrd="0" presId="urn:microsoft.com/office/officeart/2008/layout/VerticalCurvedList"/>
    <dgm:cxn modelId="{604D1FA5-3FB1-4747-8FAB-AA670F89D9E0}" type="presOf" srcId="{5AF6020B-1333-41F8-A328-AB6769147C1E}" destId="{883E67B4-D977-483B-A2FA-B9B2298F54D5}" srcOrd="0" destOrd="0" presId="urn:microsoft.com/office/officeart/2008/layout/VerticalCurvedList"/>
    <dgm:cxn modelId="{F5ED1BDC-7C6E-4E61-8633-602A2C965D44}" type="presOf" srcId="{581DC114-5F64-41A4-8C34-FA5C91831D77}" destId="{D250C65B-CD1A-4A45-BF08-352C2DB0B989}" srcOrd="0" destOrd="0" presId="urn:microsoft.com/office/officeart/2008/layout/VerticalCurvedList"/>
    <dgm:cxn modelId="{1ACE6BEA-140F-47E0-AEA0-5A303A321676}" type="presOf" srcId="{A7F3B61F-3036-4B35-802F-EFC410CFD67B}" destId="{0271D2AF-50BF-4AB7-8D00-ED169C4986FE}" srcOrd="0" destOrd="0" presId="urn:microsoft.com/office/officeart/2008/layout/VerticalCurvedList"/>
    <dgm:cxn modelId="{0D7C50EB-008F-4ED1-B40D-D4E51BDFBA8E}" srcId="{3CD95B12-B71D-47AA-A51B-44F3AA1F2C4A}" destId="{D6C36D8B-0FD7-4C79-BDE2-7A0069188644}" srcOrd="4" destOrd="0" parTransId="{0CEF1EB1-C3AC-44BE-9473-F7EEE8CD80D7}" sibTransId="{CD15C937-3287-406B-A79F-2965A558ECAF}"/>
    <dgm:cxn modelId="{6E3BA3F1-0828-4E3D-B0EA-1FA94A40889F}" type="presOf" srcId="{A9275DAC-9DB6-40CD-89B1-307B5DE9D315}" destId="{D8377F5A-7A9C-4028-9721-72724795C15F}" srcOrd="0" destOrd="0" presId="urn:microsoft.com/office/officeart/2008/layout/VerticalCurvedList"/>
    <dgm:cxn modelId="{5E7A26DD-711D-4C47-A55A-8608F2D14D23}" type="presParOf" srcId="{F881F912-8B78-4A39-A215-E73009C8C4E3}" destId="{A3A84F9A-5D75-459E-BB3D-73AE19BD3AD5}" srcOrd="0" destOrd="0" presId="urn:microsoft.com/office/officeart/2008/layout/VerticalCurvedList"/>
    <dgm:cxn modelId="{EEDBA374-2975-48F1-A093-E7E7D97FEF1E}" type="presParOf" srcId="{A3A84F9A-5D75-459E-BB3D-73AE19BD3AD5}" destId="{F4A7F849-5F00-42E2-822E-4E479A1A585F}" srcOrd="0" destOrd="0" presId="urn:microsoft.com/office/officeart/2008/layout/VerticalCurvedList"/>
    <dgm:cxn modelId="{59EA038C-ED93-4B89-8ABB-F4D7F4310A06}" type="presParOf" srcId="{F4A7F849-5F00-42E2-822E-4E479A1A585F}" destId="{EC9E5504-0373-4D8F-92AA-94051664B3B8}" srcOrd="0" destOrd="0" presId="urn:microsoft.com/office/officeart/2008/layout/VerticalCurvedList"/>
    <dgm:cxn modelId="{05A7CC70-2B2F-460B-94EB-633223ADE663}" type="presParOf" srcId="{F4A7F849-5F00-42E2-822E-4E479A1A585F}" destId="{D8377F5A-7A9C-4028-9721-72724795C15F}" srcOrd="1" destOrd="0" presId="urn:microsoft.com/office/officeart/2008/layout/VerticalCurvedList"/>
    <dgm:cxn modelId="{DC2C9528-06B2-4C52-917E-4CC821BB158E}" type="presParOf" srcId="{F4A7F849-5F00-42E2-822E-4E479A1A585F}" destId="{21B68E8D-A621-4EF6-93E9-5A4235840041}" srcOrd="2" destOrd="0" presId="urn:microsoft.com/office/officeart/2008/layout/VerticalCurvedList"/>
    <dgm:cxn modelId="{693E64BB-BC9D-4835-962D-47C96DABA4DF}" type="presParOf" srcId="{F4A7F849-5F00-42E2-822E-4E479A1A585F}" destId="{3E9DA59F-4160-43FC-B848-CB276C0A1AED}" srcOrd="3" destOrd="0" presId="urn:microsoft.com/office/officeart/2008/layout/VerticalCurvedList"/>
    <dgm:cxn modelId="{FD87D18C-5803-43D0-9F85-B49D96B3DF81}" type="presParOf" srcId="{A3A84F9A-5D75-459E-BB3D-73AE19BD3AD5}" destId="{36EE8550-246C-43E6-BDAA-C64D2A12CD84}" srcOrd="1" destOrd="0" presId="urn:microsoft.com/office/officeart/2008/layout/VerticalCurvedList"/>
    <dgm:cxn modelId="{00E3FAEB-3A94-48C5-9265-8B332C60ECDD}" type="presParOf" srcId="{A3A84F9A-5D75-459E-BB3D-73AE19BD3AD5}" destId="{C10B2A4C-A9A4-4EED-9039-79888C9E8A58}" srcOrd="2" destOrd="0" presId="urn:microsoft.com/office/officeart/2008/layout/VerticalCurvedList"/>
    <dgm:cxn modelId="{36D534F0-B273-4A34-BAE7-D998920B7DB2}" type="presParOf" srcId="{C10B2A4C-A9A4-4EED-9039-79888C9E8A58}" destId="{B5ABF3E8-083F-4675-BD2C-C58312F5DCE9}" srcOrd="0" destOrd="0" presId="urn:microsoft.com/office/officeart/2008/layout/VerticalCurvedList"/>
    <dgm:cxn modelId="{AE9AAF4E-F904-4F80-B3AB-5FB8FBCED3B8}" type="presParOf" srcId="{A3A84F9A-5D75-459E-BB3D-73AE19BD3AD5}" destId="{D250C65B-CD1A-4A45-BF08-352C2DB0B989}" srcOrd="3" destOrd="0" presId="urn:microsoft.com/office/officeart/2008/layout/VerticalCurvedList"/>
    <dgm:cxn modelId="{0B3BAD71-8836-490E-AF11-308892CCB83A}" type="presParOf" srcId="{A3A84F9A-5D75-459E-BB3D-73AE19BD3AD5}" destId="{52C29FD4-4630-415E-8F57-06E681FAA5AD}" srcOrd="4" destOrd="0" presId="urn:microsoft.com/office/officeart/2008/layout/VerticalCurvedList"/>
    <dgm:cxn modelId="{946E9756-28A5-4D47-A498-915C427BA33E}" type="presParOf" srcId="{52C29FD4-4630-415E-8F57-06E681FAA5AD}" destId="{8701E60E-D31F-4D27-8382-A0E92828FDE9}" srcOrd="0" destOrd="0" presId="urn:microsoft.com/office/officeart/2008/layout/VerticalCurvedList"/>
    <dgm:cxn modelId="{15F7FC5C-431D-4A4E-8899-2851A10BC6AC}" type="presParOf" srcId="{A3A84F9A-5D75-459E-BB3D-73AE19BD3AD5}" destId="{883E67B4-D977-483B-A2FA-B9B2298F54D5}" srcOrd="5" destOrd="0" presId="urn:microsoft.com/office/officeart/2008/layout/VerticalCurvedList"/>
    <dgm:cxn modelId="{6CDE55FE-19A8-42FF-AA86-8947F36C1B4E}" type="presParOf" srcId="{A3A84F9A-5D75-459E-BB3D-73AE19BD3AD5}" destId="{D3FE507A-D9A2-41CE-888F-4DF42C940F53}" srcOrd="6" destOrd="0" presId="urn:microsoft.com/office/officeart/2008/layout/VerticalCurvedList"/>
    <dgm:cxn modelId="{EB6CEC8C-9884-42C8-9D6D-0ACFA3055592}" type="presParOf" srcId="{D3FE507A-D9A2-41CE-888F-4DF42C940F53}" destId="{85D5A073-2611-4FEF-A177-B4860FC85B71}" srcOrd="0" destOrd="0" presId="urn:microsoft.com/office/officeart/2008/layout/VerticalCurvedList"/>
    <dgm:cxn modelId="{4C3F84E2-DD06-4B07-AE5B-421E0FF5677C}" type="presParOf" srcId="{A3A84F9A-5D75-459E-BB3D-73AE19BD3AD5}" destId="{C76C7656-0FF1-48C6-98D6-AC86D496926B}" srcOrd="7" destOrd="0" presId="urn:microsoft.com/office/officeart/2008/layout/VerticalCurvedList"/>
    <dgm:cxn modelId="{04E48FFF-F06D-47D4-BA48-157D52D5E9DE}" type="presParOf" srcId="{A3A84F9A-5D75-459E-BB3D-73AE19BD3AD5}" destId="{55B0EACA-BC70-4764-803C-81C48808D5F4}" srcOrd="8" destOrd="0" presId="urn:microsoft.com/office/officeart/2008/layout/VerticalCurvedList"/>
    <dgm:cxn modelId="{429ED4A7-B81A-48D7-A2AA-3BC043ACC708}" type="presParOf" srcId="{55B0EACA-BC70-4764-803C-81C48808D5F4}" destId="{9830FEA5-BF9E-455D-8069-9B393261B630}" srcOrd="0" destOrd="0" presId="urn:microsoft.com/office/officeart/2008/layout/VerticalCurvedList"/>
    <dgm:cxn modelId="{71F0CF84-B4B8-4AEA-84B1-DAF9865F8986}" type="presParOf" srcId="{A3A84F9A-5D75-459E-BB3D-73AE19BD3AD5}" destId="{8302E39E-D729-401E-BB88-2AE10EBEF782}" srcOrd="9" destOrd="0" presId="urn:microsoft.com/office/officeart/2008/layout/VerticalCurvedList"/>
    <dgm:cxn modelId="{4F2BF817-264A-4661-AC27-818BA6D06753}" type="presParOf" srcId="{A3A84F9A-5D75-459E-BB3D-73AE19BD3AD5}" destId="{D47CEF13-2FD8-4716-A811-D05E23F0EB23}" srcOrd="10" destOrd="0" presId="urn:microsoft.com/office/officeart/2008/layout/VerticalCurvedList"/>
    <dgm:cxn modelId="{31672B52-4432-44F8-BB04-219EBEAB0179}" type="presParOf" srcId="{D47CEF13-2FD8-4716-A811-D05E23F0EB23}" destId="{E468A8B4-BFDA-42C3-A71A-5545D053BB8B}" srcOrd="0" destOrd="0" presId="urn:microsoft.com/office/officeart/2008/layout/VerticalCurvedList"/>
    <dgm:cxn modelId="{C8E34A6F-19AA-4DE5-B76B-19EB11BB28B0}" type="presParOf" srcId="{A3A84F9A-5D75-459E-BB3D-73AE19BD3AD5}" destId="{0271D2AF-50BF-4AB7-8D00-ED169C4986FE}" srcOrd="11" destOrd="0" presId="urn:microsoft.com/office/officeart/2008/layout/VerticalCurvedList"/>
    <dgm:cxn modelId="{9E84E04D-79D0-4C05-83AC-5FBB0FDD80B1}" type="presParOf" srcId="{A3A84F9A-5D75-459E-BB3D-73AE19BD3AD5}" destId="{1659AA5A-25E5-4D23-BDB4-AB3134A37793}" srcOrd="12" destOrd="0" presId="urn:microsoft.com/office/officeart/2008/layout/VerticalCurvedList"/>
    <dgm:cxn modelId="{5EDDE4F1-7D14-4DDD-97A8-FF93746AC142}" type="presParOf" srcId="{1659AA5A-25E5-4D23-BDB4-AB3134A37793}" destId="{0EF895B6-626D-4913-9F37-1C5EB7DD0C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184CF-5701-48E8-B43E-C7F1450056F0}">
      <dsp:nvSpPr>
        <dsp:cNvPr id="0" name=""/>
        <dsp:cNvSpPr/>
      </dsp:nvSpPr>
      <dsp:spPr>
        <a:xfrm>
          <a:off x="5838527" y="3519889"/>
          <a:ext cx="2870493" cy="1656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b="1" kern="1200" dirty="0"/>
            <a:t>Sektöre / Alana özgü (bilgi, beceri ve yetkinliklerin) yeterliliklerin kazanılması</a:t>
          </a:r>
        </a:p>
      </dsp:txBody>
      <dsp:txXfrm>
        <a:off x="6736061" y="3970380"/>
        <a:ext cx="1936573" cy="1169541"/>
      </dsp:txXfrm>
    </dsp:sp>
    <dsp:sp modelId="{5B9834F9-84BD-4075-8BEA-35398586E9BA}">
      <dsp:nvSpPr>
        <dsp:cNvPr id="0" name=""/>
        <dsp:cNvSpPr/>
      </dsp:nvSpPr>
      <dsp:spPr>
        <a:xfrm>
          <a:off x="1585452" y="3519889"/>
          <a:ext cx="3032434" cy="1656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b="1" kern="1200" dirty="0"/>
            <a:t>Kaynak tahsisi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b="1" kern="1200" dirty="0"/>
            <a:t>Maliyet etkinliği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b="1" kern="1200" dirty="0"/>
            <a:t>Vergilerin / fonların amaca hizmet etmesi </a:t>
          </a:r>
        </a:p>
      </dsp:txBody>
      <dsp:txXfrm>
        <a:off x="1621838" y="3970380"/>
        <a:ext cx="2049932" cy="1169541"/>
      </dsp:txXfrm>
    </dsp:sp>
    <dsp:sp modelId="{E2ABBFE4-9CC9-4E52-BF5D-9A215949AB3D}">
      <dsp:nvSpPr>
        <dsp:cNvPr id="0" name=""/>
        <dsp:cNvSpPr/>
      </dsp:nvSpPr>
      <dsp:spPr>
        <a:xfrm>
          <a:off x="5995226" y="0"/>
          <a:ext cx="2557096" cy="1656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b="1" kern="1200" dirty="0"/>
            <a:t>Ar-Ge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b="1" kern="1200" dirty="0"/>
            <a:t>Makale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b="1" kern="1200" dirty="0"/>
            <a:t>Proje</a:t>
          </a:r>
        </a:p>
      </dsp:txBody>
      <dsp:txXfrm>
        <a:off x="6798741" y="36386"/>
        <a:ext cx="1717195" cy="1169541"/>
      </dsp:txXfrm>
    </dsp:sp>
    <dsp:sp modelId="{B4A2A940-AE2C-46D1-A0EA-72ABBC0D34A8}">
      <dsp:nvSpPr>
        <dsp:cNvPr id="0" name=""/>
        <dsp:cNvSpPr/>
      </dsp:nvSpPr>
      <dsp:spPr>
        <a:xfrm>
          <a:off x="1225554" y="54554"/>
          <a:ext cx="3752231" cy="1547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b="1" kern="1200" dirty="0"/>
            <a:t>Nitelikli öğretim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b="1" kern="1200" dirty="0"/>
            <a:t>Öğrenme tecrübesi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b="1" kern="1200" dirty="0"/>
            <a:t>Öğrenme çevresinin imkanları</a:t>
          </a:r>
        </a:p>
      </dsp:txBody>
      <dsp:txXfrm>
        <a:off x="1259543" y="88543"/>
        <a:ext cx="2558584" cy="1092504"/>
      </dsp:txXfrm>
    </dsp:sp>
    <dsp:sp modelId="{34ABF343-4BCE-483C-BBA7-9E83038A674B}">
      <dsp:nvSpPr>
        <dsp:cNvPr id="0" name=""/>
        <dsp:cNvSpPr/>
      </dsp:nvSpPr>
      <dsp:spPr>
        <a:xfrm>
          <a:off x="2674183" y="295049"/>
          <a:ext cx="2241341" cy="22413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Öğrenci</a:t>
          </a:r>
          <a:r>
            <a:rPr lang="tr-TR" sz="1800" kern="1200" dirty="0"/>
            <a:t> / </a:t>
          </a:r>
          <a:r>
            <a:rPr lang="tr-TR" sz="1800" b="1" kern="1200" dirty="0"/>
            <a:t>Veli</a:t>
          </a:r>
        </a:p>
      </dsp:txBody>
      <dsp:txXfrm>
        <a:off x="3330657" y="951523"/>
        <a:ext cx="1584867" cy="1584867"/>
      </dsp:txXfrm>
    </dsp:sp>
    <dsp:sp modelId="{03F5EAF7-4A3B-40A0-9D67-DD3E4A5B23EC}">
      <dsp:nvSpPr>
        <dsp:cNvPr id="0" name=""/>
        <dsp:cNvSpPr/>
      </dsp:nvSpPr>
      <dsp:spPr>
        <a:xfrm rot="5400000">
          <a:off x="5019051" y="295049"/>
          <a:ext cx="2241341" cy="22413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Akademisyen</a:t>
          </a:r>
        </a:p>
      </dsp:txBody>
      <dsp:txXfrm rot="-5400000">
        <a:off x="5019051" y="951523"/>
        <a:ext cx="1584867" cy="1584867"/>
      </dsp:txXfrm>
    </dsp:sp>
    <dsp:sp modelId="{37EE4AAA-EFAB-4402-ADD2-3DF8468F1471}">
      <dsp:nvSpPr>
        <dsp:cNvPr id="0" name=""/>
        <dsp:cNvSpPr/>
      </dsp:nvSpPr>
      <dsp:spPr>
        <a:xfrm rot="10800000">
          <a:off x="5019051" y="2639917"/>
          <a:ext cx="2241341" cy="22413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    İşveren</a:t>
          </a:r>
          <a:r>
            <a:rPr lang="tr-TR" sz="1800" kern="1200" dirty="0"/>
            <a:t> /       </a:t>
          </a:r>
          <a:r>
            <a:rPr lang="tr-TR" sz="1800" b="1" kern="1200" dirty="0"/>
            <a:t>Profesyonel</a:t>
          </a:r>
          <a:r>
            <a:rPr lang="tr-TR" sz="1800" kern="1200" dirty="0"/>
            <a:t> </a:t>
          </a:r>
          <a:r>
            <a:rPr lang="tr-TR" sz="1800" b="1" kern="1200" dirty="0"/>
            <a:t>Yapılar</a:t>
          </a:r>
          <a:r>
            <a:rPr lang="tr-TR" sz="1800" kern="1200" dirty="0"/>
            <a:t> /</a:t>
          </a:r>
          <a:r>
            <a:rPr lang="tr-TR" sz="1800" b="1" kern="1200" dirty="0"/>
            <a:t>Meslek</a:t>
          </a:r>
          <a:r>
            <a:rPr lang="tr-TR" sz="1800" kern="1200" dirty="0"/>
            <a:t> </a:t>
          </a:r>
          <a:r>
            <a:rPr lang="tr-TR" sz="1800" b="1" kern="1200" dirty="0"/>
            <a:t>örgütleri</a:t>
          </a:r>
        </a:p>
      </dsp:txBody>
      <dsp:txXfrm rot="10800000">
        <a:off x="5019051" y="2639917"/>
        <a:ext cx="1584867" cy="1584867"/>
      </dsp:txXfrm>
    </dsp:sp>
    <dsp:sp modelId="{C342275F-7658-475F-AAF5-42570A64F556}">
      <dsp:nvSpPr>
        <dsp:cNvPr id="0" name=""/>
        <dsp:cNvSpPr/>
      </dsp:nvSpPr>
      <dsp:spPr>
        <a:xfrm rot="16200000">
          <a:off x="2674183" y="2639917"/>
          <a:ext cx="2241341" cy="22413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Devlet / Vakıf</a:t>
          </a:r>
        </a:p>
      </dsp:txBody>
      <dsp:txXfrm rot="5400000">
        <a:off x="3330657" y="2639917"/>
        <a:ext cx="1584867" cy="1584867"/>
      </dsp:txXfrm>
    </dsp:sp>
    <dsp:sp modelId="{EE128D21-B137-4CD9-A10C-51233A098053}">
      <dsp:nvSpPr>
        <dsp:cNvPr id="0" name=""/>
        <dsp:cNvSpPr/>
      </dsp:nvSpPr>
      <dsp:spPr>
        <a:xfrm>
          <a:off x="4410075" y="2009774"/>
          <a:ext cx="1114425" cy="89794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83008-3327-4565-9689-11FACB55348C}">
      <dsp:nvSpPr>
        <dsp:cNvPr id="0" name=""/>
        <dsp:cNvSpPr/>
      </dsp:nvSpPr>
      <dsp:spPr>
        <a:xfrm rot="10800000">
          <a:off x="4438650" y="2272822"/>
          <a:ext cx="1057275" cy="88947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77F5A-7A9C-4028-9721-72724795C15F}">
      <dsp:nvSpPr>
        <dsp:cNvPr id="0" name=""/>
        <dsp:cNvSpPr/>
      </dsp:nvSpPr>
      <dsp:spPr>
        <a:xfrm>
          <a:off x="-5586896" y="-855303"/>
          <a:ext cx="6651907" cy="6651907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E8550-246C-43E6-BDAA-C64D2A12CD84}">
      <dsp:nvSpPr>
        <dsp:cNvPr id="0" name=""/>
        <dsp:cNvSpPr/>
      </dsp:nvSpPr>
      <dsp:spPr>
        <a:xfrm>
          <a:off x="465606" y="308732"/>
          <a:ext cx="9257745" cy="617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42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Standart / Amaç İçin Uygunluk yaklaşımı</a:t>
          </a:r>
        </a:p>
      </dsp:txBody>
      <dsp:txXfrm>
        <a:off x="465606" y="308732"/>
        <a:ext cx="9257745" cy="617860"/>
      </dsp:txXfrm>
    </dsp:sp>
    <dsp:sp modelId="{B5ABF3E8-083F-4675-BD2C-C58312F5DCE9}">
      <dsp:nvSpPr>
        <dsp:cNvPr id="0" name=""/>
        <dsp:cNvSpPr/>
      </dsp:nvSpPr>
      <dsp:spPr>
        <a:xfrm>
          <a:off x="79443" y="231499"/>
          <a:ext cx="772325" cy="772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4A9A8-45D5-48EB-B325-6AB31FC7CF78}">
      <dsp:nvSpPr>
        <dsp:cNvPr id="0" name=""/>
        <dsp:cNvSpPr/>
      </dsp:nvSpPr>
      <dsp:spPr>
        <a:xfrm>
          <a:off x="908346" y="1235226"/>
          <a:ext cx="8815004" cy="617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42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Zorunlu / Gönüllü akreditasyon </a:t>
          </a:r>
        </a:p>
      </dsp:txBody>
      <dsp:txXfrm>
        <a:off x="908346" y="1235226"/>
        <a:ext cx="8815004" cy="617860"/>
      </dsp:txXfrm>
    </dsp:sp>
    <dsp:sp modelId="{85D5A073-2611-4FEF-A177-B4860FC85B71}">
      <dsp:nvSpPr>
        <dsp:cNvPr id="0" name=""/>
        <dsp:cNvSpPr/>
      </dsp:nvSpPr>
      <dsp:spPr>
        <a:xfrm>
          <a:off x="522183" y="1157993"/>
          <a:ext cx="772325" cy="772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D22CE-88DC-4A27-A703-2151079C9E08}">
      <dsp:nvSpPr>
        <dsp:cNvPr id="0" name=""/>
        <dsp:cNvSpPr/>
      </dsp:nvSpPr>
      <dsp:spPr>
        <a:xfrm>
          <a:off x="1044232" y="2161719"/>
          <a:ext cx="8679119" cy="617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42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Kurumsal / Program akreditasyonu</a:t>
          </a:r>
        </a:p>
      </dsp:txBody>
      <dsp:txXfrm>
        <a:off x="1044232" y="2161719"/>
        <a:ext cx="8679119" cy="617860"/>
      </dsp:txXfrm>
    </dsp:sp>
    <dsp:sp modelId="{46F2B522-EE3A-42F2-8DF3-8E1946BFEE23}">
      <dsp:nvSpPr>
        <dsp:cNvPr id="0" name=""/>
        <dsp:cNvSpPr/>
      </dsp:nvSpPr>
      <dsp:spPr>
        <a:xfrm>
          <a:off x="658069" y="2084487"/>
          <a:ext cx="772325" cy="772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E3CD9-3984-405D-B736-181E314D1A32}">
      <dsp:nvSpPr>
        <dsp:cNvPr id="0" name=""/>
        <dsp:cNvSpPr/>
      </dsp:nvSpPr>
      <dsp:spPr>
        <a:xfrm>
          <a:off x="908346" y="3088213"/>
          <a:ext cx="8815004" cy="617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42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Tüm / Belirli programların akreditasyonu</a:t>
          </a:r>
        </a:p>
      </dsp:txBody>
      <dsp:txXfrm>
        <a:off x="908346" y="3088213"/>
        <a:ext cx="8815004" cy="617860"/>
      </dsp:txXfrm>
    </dsp:sp>
    <dsp:sp modelId="{DEA5A37F-859B-4B47-9417-AB8C5FF22192}">
      <dsp:nvSpPr>
        <dsp:cNvPr id="0" name=""/>
        <dsp:cNvSpPr/>
      </dsp:nvSpPr>
      <dsp:spPr>
        <a:xfrm>
          <a:off x="522183" y="3010981"/>
          <a:ext cx="772325" cy="772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0A6EC-4255-49F3-8EA7-0E59BA2DBA85}">
      <dsp:nvSpPr>
        <dsp:cNvPr id="0" name=""/>
        <dsp:cNvSpPr/>
      </dsp:nvSpPr>
      <dsp:spPr>
        <a:xfrm>
          <a:off x="465606" y="4014707"/>
          <a:ext cx="9257745" cy="617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42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Kantitatif / Kalitatif ölçütlerin benimsenmesi</a:t>
          </a:r>
        </a:p>
      </dsp:txBody>
      <dsp:txXfrm>
        <a:off x="465606" y="4014707"/>
        <a:ext cx="9257745" cy="617860"/>
      </dsp:txXfrm>
    </dsp:sp>
    <dsp:sp modelId="{C5C7D1D0-0E9D-4AB2-8A67-FD8DCE063B84}">
      <dsp:nvSpPr>
        <dsp:cNvPr id="0" name=""/>
        <dsp:cNvSpPr/>
      </dsp:nvSpPr>
      <dsp:spPr>
        <a:xfrm>
          <a:off x="79443" y="3937474"/>
          <a:ext cx="772325" cy="772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77F5A-7A9C-4028-9721-72724795C15F}">
      <dsp:nvSpPr>
        <dsp:cNvPr id="0" name=""/>
        <dsp:cNvSpPr/>
      </dsp:nvSpPr>
      <dsp:spPr>
        <a:xfrm>
          <a:off x="-5586896" y="-855303"/>
          <a:ext cx="6651907" cy="6651907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E8550-246C-43E6-BDAA-C64D2A12CD84}">
      <dsp:nvSpPr>
        <dsp:cNvPr id="0" name=""/>
        <dsp:cNvSpPr/>
      </dsp:nvSpPr>
      <dsp:spPr>
        <a:xfrm>
          <a:off x="574929" y="345056"/>
          <a:ext cx="9165837" cy="760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385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Amaç için Uygunluk (Liderlik + Kurumsal Dönüşüm Kapasitesi)</a:t>
          </a:r>
        </a:p>
      </dsp:txBody>
      <dsp:txXfrm>
        <a:off x="574929" y="345056"/>
        <a:ext cx="9165837" cy="760169"/>
      </dsp:txXfrm>
    </dsp:sp>
    <dsp:sp modelId="{B5ABF3E8-083F-4675-BD2C-C58312F5DCE9}">
      <dsp:nvSpPr>
        <dsp:cNvPr id="0" name=""/>
        <dsp:cNvSpPr/>
      </dsp:nvSpPr>
      <dsp:spPr>
        <a:xfrm>
          <a:off x="82408" y="284865"/>
          <a:ext cx="950211" cy="950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0C65B-CD1A-4A45-BF08-352C2DB0B989}">
      <dsp:nvSpPr>
        <dsp:cNvPr id="0" name=""/>
        <dsp:cNvSpPr/>
      </dsp:nvSpPr>
      <dsp:spPr>
        <a:xfrm>
          <a:off x="993336" y="1520339"/>
          <a:ext cx="8730014" cy="760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385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Değerlendirme Programlarına katılım zorunlu / Program akreditasyonu gönüllü</a:t>
          </a:r>
        </a:p>
      </dsp:txBody>
      <dsp:txXfrm>
        <a:off x="993336" y="1520339"/>
        <a:ext cx="8730014" cy="760169"/>
      </dsp:txXfrm>
    </dsp:sp>
    <dsp:sp modelId="{8701E60E-D31F-4D27-8382-A0E92828FDE9}">
      <dsp:nvSpPr>
        <dsp:cNvPr id="0" name=""/>
        <dsp:cNvSpPr/>
      </dsp:nvSpPr>
      <dsp:spPr>
        <a:xfrm>
          <a:off x="518230" y="1425317"/>
          <a:ext cx="950211" cy="950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36AED-059B-4295-B747-23F6D3ED6314}">
      <dsp:nvSpPr>
        <dsp:cNvPr id="0" name=""/>
        <dsp:cNvSpPr/>
      </dsp:nvSpPr>
      <dsp:spPr>
        <a:xfrm>
          <a:off x="993336" y="2660791"/>
          <a:ext cx="8730014" cy="760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385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Kurumsal ve program akreditasyonu tamamlayıcı</a:t>
          </a:r>
        </a:p>
      </dsp:txBody>
      <dsp:txXfrm>
        <a:off x="993336" y="2660791"/>
        <a:ext cx="8730014" cy="760169"/>
      </dsp:txXfrm>
    </dsp:sp>
    <dsp:sp modelId="{7A8CA7B0-C6D0-49ED-9A4B-87BBC1A41211}">
      <dsp:nvSpPr>
        <dsp:cNvPr id="0" name=""/>
        <dsp:cNvSpPr/>
      </dsp:nvSpPr>
      <dsp:spPr>
        <a:xfrm>
          <a:off x="518230" y="2565770"/>
          <a:ext cx="950211" cy="950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18FD3-1D48-4D99-BE12-4E2544ED6036}">
      <dsp:nvSpPr>
        <dsp:cNvPr id="0" name=""/>
        <dsp:cNvSpPr/>
      </dsp:nvSpPr>
      <dsp:spPr>
        <a:xfrm>
          <a:off x="557514" y="3801243"/>
          <a:ext cx="9165837" cy="760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385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Kalitatif ölçütler / Kurumsal performans göstergesi (Sıralama yok)</a:t>
          </a:r>
        </a:p>
      </dsp:txBody>
      <dsp:txXfrm>
        <a:off x="557514" y="3801243"/>
        <a:ext cx="9165837" cy="760169"/>
      </dsp:txXfrm>
    </dsp:sp>
    <dsp:sp modelId="{85D5A073-2611-4FEF-A177-B4860FC85B71}">
      <dsp:nvSpPr>
        <dsp:cNvPr id="0" name=""/>
        <dsp:cNvSpPr/>
      </dsp:nvSpPr>
      <dsp:spPr>
        <a:xfrm>
          <a:off x="82408" y="3706222"/>
          <a:ext cx="950211" cy="950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77F5A-7A9C-4028-9721-72724795C15F}">
      <dsp:nvSpPr>
        <dsp:cNvPr id="0" name=""/>
        <dsp:cNvSpPr/>
      </dsp:nvSpPr>
      <dsp:spPr>
        <a:xfrm>
          <a:off x="-5586896" y="-855303"/>
          <a:ext cx="6651907" cy="6651907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E8550-246C-43E6-BDAA-C64D2A12CD84}">
      <dsp:nvSpPr>
        <dsp:cNvPr id="0" name=""/>
        <dsp:cNvSpPr/>
      </dsp:nvSpPr>
      <dsp:spPr>
        <a:xfrm>
          <a:off x="414642" y="236372"/>
          <a:ext cx="9326429" cy="520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92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YÖKAK, ESG ile uyumlu dış değerlendirme ve akreditasyon yapıyor</a:t>
          </a:r>
        </a:p>
      </dsp:txBody>
      <dsp:txXfrm>
        <a:off x="414642" y="236372"/>
        <a:ext cx="9326429" cy="520220"/>
      </dsp:txXfrm>
    </dsp:sp>
    <dsp:sp modelId="{B5ABF3E8-083F-4675-BD2C-C58312F5DCE9}">
      <dsp:nvSpPr>
        <dsp:cNvPr id="0" name=""/>
        <dsp:cNvSpPr/>
      </dsp:nvSpPr>
      <dsp:spPr>
        <a:xfrm>
          <a:off x="71784" y="195181"/>
          <a:ext cx="650275" cy="650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0C65B-CD1A-4A45-BF08-352C2DB0B989}">
      <dsp:nvSpPr>
        <dsp:cNvPr id="0" name=""/>
        <dsp:cNvSpPr/>
      </dsp:nvSpPr>
      <dsp:spPr>
        <a:xfrm>
          <a:off x="824838" y="1040440"/>
          <a:ext cx="8898512" cy="520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92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Türkiye, Bologna Sürecinin kalite güvencesi ayağında </a:t>
          </a:r>
          <a:r>
            <a:rPr lang="tr-TR" sz="1900" kern="1200" dirty="0" err="1"/>
            <a:t>AYA’ya</a:t>
          </a:r>
          <a:r>
            <a:rPr lang="tr-TR" sz="1900" kern="1200" dirty="0"/>
            <a:t> tam uyum sağlıyor</a:t>
          </a:r>
        </a:p>
      </dsp:txBody>
      <dsp:txXfrm>
        <a:off x="824838" y="1040440"/>
        <a:ext cx="8898512" cy="520220"/>
      </dsp:txXfrm>
    </dsp:sp>
    <dsp:sp modelId="{8701E60E-D31F-4D27-8382-A0E92828FDE9}">
      <dsp:nvSpPr>
        <dsp:cNvPr id="0" name=""/>
        <dsp:cNvSpPr/>
      </dsp:nvSpPr>
      <dsp:spPr>
        <a:xfrm>
          <a:off x="499701" y="975412"/>
          <a:ext cx="650275" cy="650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E67B4-D977-483B-A2FA-B9B2298F54D5}">
      <dsp:nvSpPr>
        <dsp:cNvPr id="0" name=""/>
        <dsp:cNvSpPr/>
      </dsp:nvSpPr>
      <dsp:spPr>
        <a:xfrm>
          <a:off x="1020514" y="1820671"/>
          <a:ext cx="8702837" cy="520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92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 err="1"/>
            <a:t>KAR’lar</a:t>
          </a:r>
          <a:r>
            <a:rPr lang="tr-TR" sz="1900" kern="1200" dirty="0"/>
            <a:t> EQAR veri tabanında ilan ediliyor</a:t>
          </a:r>
        </a:p>
      </dsp:txBody>
      <dsp:txXfrm>
        <a:off x="1020514" y="1820671"/>
        <a:ext cx="8702837" cy="520220"/>
      </dsp:txXfrm>
    </dsp:sp>
    <dsp:sp modelId="{85D5A073-2611-4FEF-A177-B4860FC85B71}">
      <dsp:nvSpPr>
        <dsp:cNvPr id="0" name=""/>
        <dsp:cNvSpPr/>
      </dsp:nvSpPr>
      <dsp:spPr>
        <a:xfrm>
          <a:off x="695376" y="1755643"/>
          <a:ext cx="650275" cy="650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C7656-0FF1-48C6-98D6-AC86D496926B}">
      <dsp:nvSpPr>
        <dsp:cNvPr id="0" name=""/>
        <dsp:cNvSpPr/>
      </dsp:nvSpPr>
      <dsp:spPr>
        <a:xfrm>
          <a:off x="1020514" y="2600408"/>
          <a:ext cx="8702837" cy="520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92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Üniversitelerimizin uluslararası görünürlüğüne katkı veriyor</a:t>
          </a:r>
        </a:p>
      </dsp:txBody>
      <dsp:txXfrm>
        <a:off x="1020514" y="2600408"/>
        <a:ext cx="8702837" cy="520220"/>
      </dsp:txXfrm>
    </dsp:sp>
    <dsp:sp modelId="{9830FEA5-BF9E-455D-8069-9B393261B630}">
      <dsp:nvSpPr>
        <dsp:cNvPr id="0" name=""/>
        <dsp:cNvSpPr/>
      </dsp:nvSpPr>
      <dsp:spPr>
        <a:xfrm>
          <a:off x="695376" y="2535381"/>
          <a:ext cx="650275" cy="650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2E39E-D729-401E-BB88-2AE10EBEF782}">
      <dsp:nvSpPr>
        <dsp:cNvPr id="0" name=""/>
        <dsp:cNvSpPr/>
      </dsp:nvSpPr>
      <dsp:spPr>
        <a:xfrm>
          <a:off x="824838" y="3380639"/>
          <a:ext cx="8898512" cy="520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92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Mezunların tanınırlığı ve hareketliliğini kolaylaştırıyor</a:t>
          </a:r>
        </a:p>
      </dsp:txBody>
      <dsp:txXfrm>
        <a:off x="824838" y="3380639"/>
        <a:ext cx="8898512" cy="520220"/>
      </dsp:txXfrm>
    </dsp:sp>
    <dsp:sp modelId="{E468A8B4-BFDA-42C3-A71A-5545D053BB8B}">
      <dsp:nvSpPr>
        <dsp:cNvPr id="0" name=""/>
        <dsp:cNvSpPr/>
      </dsp:nvSpPr>
      <dsp:spPr>
        <a:xfrm>
          <a:off x="499701" y="3315612"/>
          <a:ext cx="650275" cy="650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1D2AF-50BF-4AB7-8D00-ED169C4986FE}">
      <dsp:nvSpPr>
        <dsp:cNvPr id="0" name=""/>
        <dsp:cNvSpPr/>
      </dsp:nvSpPr>
      <dsp:spPr>
        <a:xfrm>
          <a:off x="396921" y="4160871"/>
          <a:ext cx="9326429" cy="520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92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Uluslararası öğrencilerin çekilmesinde (akredite bir üniversite olarak) önemli işlev görüyor</a:t>
          </a:r>
        </a:p>
      </dsp:txBody>
      <dsp:txXfrm>
        <a:off x="396921" y="4160871"/>
        <a:ext cx="9326429" cy="520220"/>
      </dsp:txXfrm>
    </dsp:sp>
    <dsp:sp modelId="{0EF895B6-626D-4913-9F37-1C5EB7DD0C61}">
      <dsp:nvSpPr>
        <dsp:cNvPr id="0" name=""/>
        <dsp:cNvSpPr/>
      </dsp:nvSpPr>
      <dsp:spPr>
        <a:xfrm>
          <a:off x="71784" y="4095843"/>
          <a:ext cx="650275" cy="650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85444-8406-480C-A9AC-50EC547727E2}" type="datetimeFigureOut">
              <a:rPr lang="tr-TR" smtClean="0"/>
              <a:t>15.03.2023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EC3F-2819-4573-B233-D46364C6E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57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2A053-9E28-4D4C-B446-3C2814735B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19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twitter.com/" TargetMode="Externa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twitter.com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twitter.com/" TargetMode="Externa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twitter.com/" TargetMode="Externa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twitter.com/" TargetMode="Externa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twitter.com/" TargetMode="Externa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twitter.com/" TargetMode="Externa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twitter.com/" TargetMode="Externa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twitter.com/" TargetMode="Externa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twitter.com/" TargetMode="Externa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twitter.com/" TargetMode="Externa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twitter.com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twitter.com/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twitter.com/" TargetMode="Externa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twitter.com/" TargetMode="Externa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61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B2A7E9-3614-483C-A98C-8ECE0BE80B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1742" y="647700"/>
            <a:ext cx="10628516" cy="5524500"/>
          </a:xfrm>
          <a:custGeom>
            <a:avLst/>
            <a:gdLst>
              <a:gd name="connsiteX0" fmla="*/ 0 w 21259800"/>
              <a:gd name="connsiteY0" fmla="*/ 0 h 11049000"/>
              <a:gd name="connsiteX1" fmla="*/ 21259800 w 21259800"/>
              <a:gd name="connsiteY1" fmla="*/ 0 h 11049000"/>
              <a:gd name="connsiteX2" fmla="*/ 21259800 w 21259800"/>
              <a:gd name="connsiteY2" fmla="*/ 11049000 h 11049000"/>
              <a:gd name="connsiteX3" fmla="*/ 0 w 2125980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9800" h="11049000">
                <a:moveTo>
                  <a:pt x="0" y="0"/>
                </a:moveTo>
                <a:lnTo>
                  <a:pt x="21259800" y="0"/>
                </a:lnTo>
                <a:lnTo>
                  <a:pt x="2125980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3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866560" y="1401827"/>
            <a:ext cx="3319272" cy="28490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C1C9D5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4436365" y="1401827"/>
            <a:ext cx="3319272" cy="28490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C1C9D5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8006170" y="1401827"/>
            <a:ext cx="3319272" cy="28490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C1C9D5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4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47898" y="33384"/>
            <a:ext cx="3684105" cy="335275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3783356" y="33384"/>
            <a:ext cx="3684105" cy="335275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3783356" y="3429000"/>
            <a:ext cx="3684105" cy="338418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47898" y="3429000"/>
            <a:ext cx="3684105" cy="338418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D20A1C01-5A8D-4D28-BD2A-5F7CD77A5EE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062931" y="0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FA33A9A-7C63-48CF-80D3-E8B89809C8F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25861" y="0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2BA50BE-6CD6-438C-ABA3-F0CA17693FC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0" y="3458865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1D48CD9-A0E5-4ECB-A530-D4DAC86466F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062931" y="3458865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3736B91-70C5-47D4-915B-F2450F410B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188792" y="0"/>
            <a:ext cx="3003209" cy="3399135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1F9A97A3-008B-4DBE-8BA2-2FBF3BDFE4E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125861" y="3458865"/>
            <a:ext cx="3003209" cy="3399135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3" grpId="0" animBg="1"/>
      <p:bldP spid="36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D20A1C01-5A8D-4D28-BD2A-5F7CD77A5EE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062931" y="0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FA33A9A-7C63-48CF-80D3-E8B89809C8F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25861" y="0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2BA50BE-6CD6-438C-ABA3-F0CA17693FC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0" y="3458865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1D48CD9-A0E5-4ECB-A530-D4DAC86466F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062931" y="3458865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3736B91-70C5-47D4-915B-F2450F410B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188792" y="0"/>
            <a:ext cx="3003209" cy="3399135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1F9A97A3-008B-4DBE-8BA2-2FBF3BDFE4E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9188792" y="3458865"/>
            <a:ext cx="3003209" cy="3399135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3" grpId="0" animBg="1"/>
      <p:bldP spid="36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83">
            <a:extLst>
              <a:ext uri="{FF2B5EF4-FFF2-40B4-BE49-F238E27FC236}">
                <a16:creationId xmlns:a16="http://schemas.microsoft.com/office/drawing/2014/main" id="{547F1D62-536A-4F79-8D37-91A6FFCF877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2441258" y="0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9E499711-1E7E-4D76-9F28-10113A27F8B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882515" y="0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85C28D07-CED7-44E6-9820-1F617E6405B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323771" y="0"/>
            <a:ext cx="2426971" cy="2274570"/>
          </a:xfrm>
          <a:custGeom>
            <a:avLst/>
            <a:gdLst>
              <a:gd name="connsiteX0" fmla="*/ 0 w 4854574"/>
              <a:gd name="connsiteY0" fmla="*/ 0 h 4549140"/>
              <a:gd name="connsiteX1" fmla="*/ 4854574 w 4854574"/>
              <a:gd name="connsiteY1" fmla="*/ 0 h 4549140"/>
              <a:gd name="connsiteX2" fmla="*/ 4854574 w 4854574"/>
              <a:gd name="connsiteY2" fmla="*/ 4549140 h 4549140"/>
              <a:gd name="connsiteX3" fmla="*/ 0 w 4854574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4" h="4549140">
                <a:moveTo>
                  <a:pt x="0" y="0"/>
                </a:moveTo>
                <a:lnTo>
                  <a:pt x="4854574" y="0"/>
                </a:lnTo>
                <a:lnTo>
                  <a:pt x="4854574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B81C2D65-5E82-4B96-BA73-1459034AA4E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765028" y="0"/>
            <a:ext cx="2426972" cy="2274570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F5C9B4A2-BD4C-4613-B1C8-42624644295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0" y="2291715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C1E587B0-5081-4811-BF09-53C52CD7970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441258" y="2291715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0" name="Picture Placeholder 89">
            <a:extLst>
              <a:ext uri="{FF2B5EF4-FFF2-40B4-BE49-F238E27FC236}">
                <a16:creationId xmlns:a16="http://schemas.microsoft.com/office/drawing/2014/main" id="{848F19B3-C3B8-409D-9B9E-FE0E7C5B97CE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882515" y="2291715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2EF10A99-360C-41AA-821D-107E56A62DD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765028" y="2291715"/>
            <a:ext cx="2426972" cy="2274570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3" name="Picture Placeholder 92">
            <a:extLst>
              <a:ext uri="{FF2B5EF4-FFF2-40B4-BE49-F238E27FC236}">
                <a16:creationId xmlns:a16="http://schemas.microsoft.com/office/drawing/2014/main" id="{F966354A-A564-431F-B7DD-4801994D22F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4583430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5" name="Picture Placeholder 94">
            <a:extLst>
              <a:ext uri="{FF2B5EF4-FFF2-40B4-BE49-F238E27FC236}">
                <a16:creationId xmlns:a16="http://schemas.microsoft.com/office/drawing/2014/main" id="{70153A5C-E9DB-46BD-AF67-D5028191A02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4882515" y="4583430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6" name="Picture Placeholder 95">
            <a:extLst>
              <a:ext uri="{FF2B5EF4-FFF2-40B4-BE49-F238E27FC236}">
                <a16:creationId xmlns:a16="http://schemas.microsoft.com/office/drawing/2014/main" id="{F6E16CAF-F7B5-4D3C-A150-056C8546C97D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323771" y="4583430"/>
            <a:ext cx="2426971" cy="2274570"/>
          </a:xfrm>
          <a:custGeom>
            <a:avLst/>
            <a:gdLst>
              <a:gd name="connsiteX0" fmla="*/ 0 w 4854574"/>
              <a:gd name="connsiteY0" fmla="*/ 0 h 4549140"/>
              <a:gd name="connsiteX1" fmla="*/ 4854574 w 4854574"/>
              <a:gd name="connsiteY1" fmla="*/ 0 h 4549140"/>
              <a:gd name="connsiteX2" fmla="*/ 4854574 w 4854574"/>
              <a:gd name="connsiteY2" fmla="*/ 4549140 h 4549140"/>
              <a:gd name="connsiteX3" fmla="*/ 0 w 4854574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4" h="4549140">
                <a:moveTo>
                  <a:pt x="0" y="0"/>
                </a:moveTo>
                <a:lnTo>
                  <a:pt x="4854574" y="0"/>
                </a:lnTo>
                <a:lnTo>
                  <a:pt x="4854574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7" name="Picture Placeholder 96">
            <a:extLst>
              <a:ext uri="{FF2B5EF4-FFF2-40B4-BE49-F238E27FC236}">
                <a16:creationId xmlns:a16="http://schemas.microsoft.com/office/drawing/2014/main" id="{DEA29BFE-0750-4CED-858B-21CC3D43CF99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5028" y="4583430"/>
            <a:ext cx="2426972" cy="2274570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0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5" grpId="0" animBg="1"/>
      <p:bldP spid="96" grpId="0" animBg="1"/>
      <p:bldP spid="97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icture Placeholder 114">
            <a:extLst>
              <a:ext uri="{FF2B5EF4-FFF2-40B4-BE49-F238E27FC236}">
                <a16:creationId xmlns:a16="http://schemas.microsoft.com/office/drawing/2014/main" id="{2939B95A-6CBF-409F-84B3-42C0839203D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0" y="-1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16" name="Picture Placeholder 115">
            <a:extLst>
              <a:ext uri="{FF2B5EF4-FFF2-40B4-BE49-F238E27FC236}">
                <a16:creationId xmlns:a16="http://schemas.microsoft.com/office/drawing/2014/main" id="{AB40BECF-EB5B-43F0-9FB0-D40B193417E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033984" y="-1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18" name="Picture Placeholder 117">
            <a:extLst>
              <a:ext uri="{FF2B5EF4-FFF2-40B4-BE49-F238E27FC236}">
                <a16:creationId xmlns:a16="http://schemas.microsoft.com/office/drawing/2014/main" id="{53AB5C98-F720-42C1-B036-26353EA021E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01951" y="-1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19" name="Picture Placeholder 118">
            <a:extLst>
              <a:ext uri="{FF2B5EF4-FFF2-40B4-BE49-F238E27FC236}">
                <a16:creationId xmlns:a16="http://schemas.microsoft.com/office/drawing/2014/main" id="{A7B7ADEA-629D-47FB-960D-A1F8AC8D6DA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135934" y="-1"/>
            <a:ext cx="2022081" cy="1704862"/>
          </a:xfrm>
          <a:custGeom>
            <a:avLst/>
            <a:gdLst>
              <a:gd name="connsiteX0" fmla="*/ 0 w 4044688"/>
              <a:gd name="connsiteY0" fmla="*/ 0 h 3409723"/>
              <a:gd name="connsiteX1" fmla="*/ 4044688 w 4044688"/>
              <a:gd name="connsiteY1" fmla="*/ 0 h 3409723"/>
              <a:gd name="connsiteX2" fmla="*/ 4044688 w 4044688"/>
              <a:gd name="connsiteY2" fmla="*/ 3409723 h 3409723"/>
              <a:gd name="connsiteX3" fmla="*/ 0 w 4044688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8" h="3409723">
                <a:moveTo>
                  <a:pt x="0" y="0"/>
                </a:moveTo>
                <a:lnTo>
                  <a:pt x="4044688" y="0"/>
                </a:lnTo>
                <a:lnTo>
                  <a:pt x="4044688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0" name="Picture Placeholder 119">
            <a:extLst>
              <a:ext uri="{FF2B5EF4-FFF2-40B4-BE49-F238E27FC236}">
                <a16:creationId xmlns:a16="http://schemas.microsoft.com/office/drawing/2014/main" id="{4F9312AB-9B7D-4B09-959E-75FF662CDFF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0169919" y="-1"/>
            <a:ext cx="2022082" cy="1704862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2" name="Picture Placeholder 121">
            <a:extLst>
              <a:ext uri="{FF2B5EF4-FFF2-40B4-BE49-F238E27FC236}">
                <a16:creationId xmlns:a16="http://schemas.microsoft.com/office/drawing/2014/main" id="{C21CF143-7CE8-4EDB-8F5B-1EAA4F3EB3D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033984" y="1717713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3" name="Picture Placeholder 122">
            <a:extLst>
              <a:ext uri="{FF2B5EF4-FFF2-40B4-BE49-F238E27FC236}">
                <a16:creationId xmlns:a16="http://schemas.microsoft.com/office/drawing/2014/main" id="{676C95BA-1B92-4AF1-A0AD-7D39D180284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067968" y="1717713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4" name="Picture Placeholder 123">
            <a:extLst>
              <a:ext uri="{FF2B5EF4-FFF2-40B4-BE49-F238E27FC236}">
                <a16:creationId xmlns:a16="http://schemas.microsoft.com/office/drawing/2014/main" id="{09B06827-9EF7-4EC9-88E0-7E5D4771928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101951" y="1717713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6" name="Picture Placeholder 125">
            <a:extLst>
              <a:ext uri="{FF2B5EF4-FFF2-40B4-BE49-F238E27FC236}">
                <a16:creationId xmlns:a16="http://schemas.microsoft.com/office/drawing/2014/main" id="{24D86F31-D54B-49AB-BB38-E9ACE3B869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0169919" y="1717713"/>
            <a:ext cx="2022082" cy="1704862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7" name="Picture Placeholder 126">
            <a:extLst>
              <a:ext uri="{FF2B5EF4-FFF2-40B4-BE49-F238E27FC236}">
                <a16:creationId xmlns:a16="http://schemas.microsoft.com/office/drawing/2014/main" id="{49C7DD07-2040-4ADB-A7E0-F22A03458583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0" y="3435426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8" name="Picture Placeholder 127">
            <a:extLst>
              <a:ext uri="{FF2B5EF4-FFF2-40B4-BE49-F238E27FC236}">
                <a16:creationId xmlns:a16="http://schemas.microsoft.com/office/drawing/2014/main" id="{0A16FB21-FEDC-4115-B682-77804B1F1599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2033984" y="3435426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0" name="Picture Placeholder 129">
            <a:extLst>
              <a:ext uri="{FF2B5EF4-FFF2-40B4-BE49-F238E27FC236}">
                <a16:creationId xmlns:a16="http://schemas.microsoft.com/office/drawing/2014/main" id="{09FBAFEB-6675-4992-9F59-3CDEEB06C1E2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6101951" y="3435426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1" name="Picture Placeholder 130">
            <a:extLst>
              <a:ext uri="{FF2B5EF4-FFF2-40B4-BE49-F238E27FC236}">
                <a16:creationId xmlns:a16="http://schemas.microsoft.com/office/drawing/2014/main" id="{73DE433A-65DB-4D80-BEBA-C0E98C0B13CD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8135934" y="3435426"/>
            <a:ext cx="2022081" cy="1704862"/>
          </a:xfrm>
          <a:custGeom>
            <a:avLst/>
            <a:gdLst>
              <a:gd name="connsiteX0" fmla="*/ 0 w 4044688"/>
              <a:gd name="connsiteY0" fmla="*/ 0 h 3409723"/>
              <a:gd name="connsiteX1" fmla="*/ 4044688 w 4044688"/>
              <a:gd name="connsiteY1" fmla="*/ 0 h 3409723"/>
              <a:gd name="connsiteX2" fmla="*/ 4044688 w 4044688"/>
              <a:gd name="connsiteY2" fmla="*/ 3409723 h 3409723"/>
              <a:gd name="connsiteX3" fmla="*/ 0 w 4044688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8" h="3409723">
                <a:moveTo>
                  <a:pt x="0" y="0"/>
                </a:moveTo>
                <a:lnTo>
                  <a:pt x="4044688" y="0"/>
                </a:lnTo>
                <a:lnTo>
                  <a:pt x="4044688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3" name="Picture Placeholder 132">
            <a:extLst>
              <a:ext uri="{FF2B5EF4-FFF2-40B4-BE49-F238E27FC236}">
                <a16:creationId xmlns:a16="http://schemas.microsoft.com/office/drawing/2014/main" id="{1C48A930-F2CC-46AD-B2D2-40758BAF99D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0" y="5153139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5" name="Picture Placeholder 134">
            <a:extLst>
              <a:ext uri="{FF2B5EF4-FFF2-40B4-BE49-F238E27FC236}">
                <a16:creationId xmlns:a16="http://schemas.microsoft.com/office/drawing/2014/main" id="{FF796C8D-5331-4731-A404-B7B2D5A9E52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4067968" y="5153139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7F0BA582-E839-40B1-9A4B-DFE0D1A9D75F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101951" y="5153139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9" name="Picture Placeholder 138">
            <a:extLst>
              <a:ext uri="{FF2B5EF4-FFF2-40B4-BE49-F238E27FC236}">
                <a16:creationId xmlns:a16="http://schemas.microsoft.com/office/drawing/2014/main" id="{9376C177-5763-401A-9E03-56709766AA9F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10169919" y="5153139"/>
            <a:ext cx="2022082" cy="1704862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8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8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8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28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8" grpId="0" animBg="1"/>
      <p:bldP spid="119" grpId="0" animBg="1"/>
      <p:bldP spid="120" grpId="0" animBg="1"/>
      <p:bldP spid="122" grpId="0" animBg="1"/>
      <p:bldP spid="123" grpId="0" animBg="1"/>
      <p:bldP spid="124" grpId="0" animBg="1"/>
      <p:bldP spid="126" grpId="0" animBg="1"/>
      <p:bldP spid="127" grpId="0" animBg="1"/>
      <p:bldP spid="128" grpId="0" animBg="1"/>
      <p:bldP spid="130" grpId="0" animBg="1"/>
      <p:bldP spid="131" grpId="0" animBg="1"/>
      <p:bldP spid="133" grpId="0" animBg="1"/>
      <p:bldP spid="135" grpId="0" animBg="1"/>
      <p:bldP spid="136" grpId="0" animBg="1"/>
      <p:bldP spid="139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eam-Morph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1149628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3157331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5165035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7172738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9180441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6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eam-Morph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10586795" y="1635523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-7593872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-4600949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-1608026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384898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147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-Morph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7593871" y="1635523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-4600948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-1608025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1384898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21920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670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-Morph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4600947" y="1635523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-1608024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1384898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121920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51462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729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B2A7E9-3614-483C-A98C-8ECE0BE80B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6788" y="647700"/>
            <a:ext cx="7793470" cy="5524500"/>
          </a:xfrm>
          <a:custGeom>
            <a:avLst/>
            <a:gdLst>
              <a:gd name="connsiteX0" fmla="*/ 0 w 21259800"/>
              <a:gd name="connsiteY0" fmla="*/ 0 h 11049000"/>
              <a:gd name="connsiteX1" fmla="*/ 21259800 w 21259800"/>
              <a:gd name="connsiteY1" fmla="*/ 0 h 11049000"/>
              <a:gd name="connsiteX2" fmla="*/ 21259800 w 21259800"/>
              <a:gd name="connsiteY2" fmla="*/ 11049000 h 11049000"/>
              <a:gd name="connsiteX3" fmla="*/ 0 w 2125980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9800" h="11049000">
                <a:moveTo>
                  <a:pt x="0" y="0"/>
                </a:moveTo>
                <a:lnTo>
                  <a:pt x="21259800" y="0"/>
                </a:lnTo>
                <a:lnTo>
                  <a:pt x="2125980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7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-Morph-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1627385" y="1635523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1365537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121920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151462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81004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073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-Morph-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1251252" y="1635523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12192000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151462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18100399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21054599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789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1801959" y="1007164"/>
            <a:ext cx="3924233" cy="476415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7896894" y="347869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5845460" y="347869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5845460" y="100716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7853164" y="100716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1D6E6F-1A6B-45CF-B9D7-D9761B246E4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849528" y="1711570"/>
            <a:ext cx="2860058" cy="3563816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3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3DD1C2-C46F-4111-8691-AF13BE6E39C6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90969" y="1991544"/>
            <a:ext cx="2860058" cy="3563816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1D6E6F-1A6B-45CF-B9D7-D9761B246E4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63411" y="1991544"/>
            <a:ext cx="2860058" cy="3563816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68464A-15E7-4D9B-AD60-34512335592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381903" y="1989641"/>
            <a:ext cx="2571847" cy="3541908"/>
          </a:xfrm>
          <a:custGeom>
            <a:avLst/>
            <a:gdLst>
              <a:gd name="connsiteX0" fmla="*/ 0 w 5144364"/>
              <a:gd name="connsiteY0" fmla="*/ 0 h 7083816"/>
              <a:gd name="connsiteX1" fmla="*/ 5144364 w 5144364"/>
              <a:gd name="connsiteY1" fmla="*/ 0 h 7083816"/>
              <a:gd name="connsiteX2" fmla="*/ 5144364 w 5144364"/>
              <a:gd name="connsiteY2" fmla="*/ 7083816 h 7083816"/>
              <a:gd name="connsiteX3" fmla="*/ 0 w 5144364"/>
              <a:gd name="connsiteY3" fmla="*/ 7083816 h 708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4364" h="7083816">
                <a:moveTo>
                  <a:pt x="0" y="0"/>
                </a:moveTo>
                <a:lnTo>
                  <a:pt x="5144364" y="0"/>
                </a:lnTo>
                <a:lnTo>
                  <a:pt x="5144364" y="7083816"/>
                </a:lnTo>
                <a:lnTo>
                  <a:pt x="0" y="7083816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2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86C5A2-21C0-4124-8346-6F4224A77D4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559699" y="1721223"/>
            <a:ext cx="2944479" cy="1640541"/>
          </a:xfrm>
          <a:custGeom>
            <a:avLst/>
            <a:gdLst>
              <a:gd name="connsiteX0" fmla="*/ 0 w 5889724"/>
              <a:gd name="connsiteY0" fmla="*/ 0 h 3281082"/>
              <a:gd name="connsiteX1" fmla="*/ 5889724 w 5889724"/>
              <a:gd name="connsiteY1" fmla="*/ 0 h 3281082"/>
              <a:gd name="connsiteX2" fmla="*/ 5889724 w 5889724"/>
              <a:gd name="connsiteY2" fmla="*/ 3281082 h 3281082"/>
              <a:gd name="connsiteX3" fmla="*/ 4598808 w 5889724"/>
              <a:gd name="connsiteY3" fmla="*/ 3281082 h 3281082"/>
              <a:gd name="connsiteX4" fmla="*/ 726142 w 5889724"/>
              <a:gd name="connsiteY4" fmla="*/ 3281082 h 3281082"/>
              <a:gd name="connsiteX5" fmla="*/ 0 w 5889724"/>
              <a:gd name="connsiteY5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9724" h="3281082">
                <a:moveTo>
                  <a:pt x="0" y="0"/>
                </a:moveTo>
                <a:lnTo>
                  <a:pt x="5889724" y="0"/>
                </a:lnTo>
                <a:lnTo>
                  <a:pt x="5889724" y="3281082"/>
                </a:lnTo>
                <a:lnTo>
                  <a:pt x="4598808" y="3281082"/>
                </a:lnTo>
                <a:lnTo>
                  <a:pt x="726142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227DA8D-2981-4111-A228-A72FCA3F970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849847" y="1721223"/>
            <a:ext cx="2944479" cy="1640541"/>
          </a:xfrm>
          <a:custGeom>
            <a:avLst/>
            <a:gdLst>
              <a:gd name="connsiteX0" fmla="*/ 0 w 5889724"/>
              <a:gd name="connsiteY0" fmla="*/ 0 h 3281082"/>
              <a:gd name="connsiteX1" fmla="*/ 5889724 w 5889724"/>
              <a:gd name="connsiteY1" fmla="*/ 0 h 3281082"/>
              <a:gd name="connsiteX2" fmla="*/ 5889724 w 5889724"/>
              <a:gd name="connsiteY2" fmla="*/ 3281082 h 3281082"/>
              <a:gd name="connsiteX3" fmla="*/ 0 w 5889724"/>
              <a:gd name="connsiteY3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724" h="3281082">
                <a:moveTo>
                  <a:pt x="0" y="0"/>
                </a:moveTo>
                <a:lnTo>
                  <a:pt x="5889724" y="0"/>
                </a:lnTo>
                <a:lnTo>
                  <a:pt x="5889724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56C2B7F-79ED-47F6-8F62-450E015B464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139997" y="1721223"/>
            <a:ext cx="2944478" cy="1640541"/>
          </a:xfrm>
          <a:custGeom>
            <a:avLst/>
            <a:gdLst>
              <a:gd name="connsiteX0" fmla="*/ 0 w 5889723"/>
              <a:gd name="connsiteY0" fmla="*/ 0 h 3281082"/>
              <a:gd name="connsiteX1" fmla="*/ 5889723 w 5889723"/>
              <a:gd name="connsiteY1" fmla="*/ 0 h 3281082"/>
              <a:gd name="connsiteX2" fmla="*/ 5889723 w 5889723"/>
              <a:gd name="connsiteY2" fmla="*/ 3281082 h 3281082"/>
              <a:gd name="connsiteX3" fmla="*/ 0 w 5889723"/>
              <a:gd name="connsiteY3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723" h="3281082">
                <a:moveTo>
                  <a:pt x="0" y="0"/>
                </a:moveTo>
                <a:lnTo>
                  <a:pt x="5889723" y="0"/>
                </a:lnTo>
                <a:lnTo>
                  <a:pt x="5889723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1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3D70656-C88E-47A8-AF4E-6796ABD0376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36144" y="1481328"/>
            <a:ext cx="2224520" cy="1880437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C696FB3-7798-452D-A70D-9F9025FD10F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2659942" y="1481328"/>
            <a:ext cx="2224520" cy="1880437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0011766-26D5-4106-9378-06DEFFB04B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983739" y="1481328"/>
            <a:ext cx="2224520" cy="1880437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EA1BFBE-A9BC-46DF-B192-ABC87F485EC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307537" y="1481328"/>
            <a:ext cx="2224520" cy="1880437"/>
          </a:xfrm>
          <a:custGeom>
            <a:avLst/>
            <a:gdLst>
              <a:gd name="connsiteX0" fmla="*/ 0 w 4449619"/>
              <a:gd name="connsiteY0" fmla="*/ 0 h 3760873"/>
              <a:gd name="connsiteX1" fmla="*/ 4449619 w 4449619"/>
              <a:gd name="connsiteY1" fmla="*/ 0 h 3760873"/>
              <a:gd name="connsiteX2" fmla="*/ 4449619 w 4449619"/>
              <a:gd name="connsiteY2" fmla="*/ 3760873 h 3760873"/>
              <a:gd name="connsiteX3" fmla="*/ 0 w 4449619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19" h="3760873">
                <a:moveTo>
                  <a:pt x="0" y="0"/>
                </a:moveTo>
                <a:lnTo>
                  <a:pt x="4449619" y="0"/>
                </a:lnTo>
                <a:lnTo>
                  <a:pt x="4449619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B7D466C-A520-4902-99C4-B78E98A6E6C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631334" y="1481328"/>
            <a:ext cx="2224520" cy="1880437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DED6899-EE35-4C9F-85BC-2800893A7A0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100787" y="191452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C8CD014F-DCFE-440B-9C46-DE5E50FC1AC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429341" y="191452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25211DE-2900-41DB-94E0-DADC7578762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757895" y="191452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51C6DB-32A3-4464-AE10-5633A7CE53C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100787" y="3262312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B30DC47F-8DF3-4F33-B1B6-FF730859D68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429341" y="3262312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8F4643DF-0111-4FA8-BE96-A6CE1DA67C8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7757895" y="3262312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095EDDFA-6EB5-48D5-94C9-9CC6B10491F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100787" y="461010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97A33113-4109-4E55-A5EC-1DD0D9F09F4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429341" y="461010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C9EBD72A-C4D9-488C-8B28-C748536236D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757895" y="461010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8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BA24CCC-EDF0-4391-BDAD-5A1AC3C41ED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13092" y="188214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A8C50DEA-9D79-44F2-8F00-34CE2DFBB10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341648" y="188214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47C511FA-F714-464A-AC1B-9514AED5E82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70205" y="188214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9CD4A1BF-2AF8-4D45-921D-BCC41796000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998762" y="188214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610A3D6E-C358-439C-8B8A-28D7DA56AB3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13092" y="345376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B176FB6D-30B1-4A91-BF7B-E0B3AC30EFB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341648" y="345376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F6FEED80-41F9-45B8-810F-A371D8C9E3A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170205" y="345376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6D041EF4-D5CD-4126-B32F-5971C6FA721C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998762" y="345376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CEE5E17D-B267-4245-B058-59B9515089D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13092" y="502539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6CBC3CA6-B6A2-4EEB-9A63-B3A2ED1EA40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341648" y="502539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49975133-13E9-47E2-B89B-39D855512B9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70205" y="502539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3CF676C-B8B6-4C40-91EF-D8B604B3000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998762" y="502539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0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B06C0-CBE8-405B-8A49-1EDA08527EB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66817" y="1035169"/>
            <a:ext cx="3476803" cy="4917057"/>
          </a:xfrm>
          <a:custGeom>
            <a:avLst/>
            <a:gdLst>
              <a:gd name="connsiteX0" fmla="*/ 0 w 10629900"/>
              <a:gd name="connsiteY0" fmla="*/ 0 h 13715999"/>
              <a:gd name="connsiteX1" fmla="*/ 10629900 w 10629900"/>
              <a:gd name="connsiteY1" fmla="*/ 0 h 13715999"/>
              <a:gd name="connsiteX2" fmla="*/ 10629900 w 10629900"/>
              <a:gd name="connsiteY2" fmla="*/ 13715999 h 13715999"/>
              <a:gd name="connsiteX3" fmla="*/ 0 w 106299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900" h="13715999">
                <a:moveTo>
                  <a:pt x="0" y="0"/>
                </a:moveTo>
                <a:lnTo>
                  <a:pt x="10629900" y="0"/>
                </a:lnTo>
                <a:lnTo>
                  <a:pt x="10629900" y="13715999"/>
                </a:lnTo>
                <a:lnTo>
                  <a:pt x="0" y="137159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7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D938956-B64C-4A69-AD96-2E304154F00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466052" y="16670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6B722B3-CFC5-45EA-9ED6-3E100F31BD1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475550" y="16670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B0BB8CC-07D9-47C2-A423-DA7944D7355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466052" y="41054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9D065CD-90D1-4F95-954E-57604EA9B4A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475550" y="41054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0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D938956-B64C-4A69-AD96-2E304154F00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466052" y="16670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B0BB8CC-07D9-47C2-A423-DA7944D7355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466052" y="41054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9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31683" y="1761865"/>
            <a:ext cx="2482838" cy="33528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46948" y="1761865"/>
            <a:ext cx="2482838" cy="33528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62213" y="1761865"/>
            <a:ext cx="2482838" cy="33528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34B1061-2D91-4253-9DCF-0987EC9BF35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777478" y="1761865"/>
            <a:ext cx="2482837" cy="3352800"/>
          </a:xfrm>
          <a:custGeom>
            <a:avLst/>
            <a:gdLst>
              <a:gd name="connsiteX0" fmla="*/ 0 w 4966320"/>
              <a:gd name="connsiteY0" fmla="*/ 0 h 6705600"/>
              <a:gd name="connsiteX1" fmla="*/ 4966320 w 4966320"/>
              <a:gd name="connsiteY1" fmla="*/ 0 h 6705600"/>
              <a:gd name="connsiteX2" fmla="*/ 4966320 w 4966320"/>
              <a:gd name="connsiteY2" fmla="*/ 6705600 h 6705600"/>
              <a:gd name="connsiteX3" fmla="*/ 0 w 4966320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0" h="6705600">
                <a:moveTo>
                  <a:pt x="0" y="0"/>
                </a:moveTo>
                <a:lnTo>
                  <a:pt x="4966320" y="0"/>
                </a:lnTo>
                <a:lnTo>
                  <a:pt x="4966320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3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31683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46948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62213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34B1061-2D91-4253-9DCF-0987EC9BF35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777478" y="1605183"/>
            <a:ext cx="2482837" cy="4462577"/>
          </a:xfrm>
          <a:custGeom>
            <a:avLst/>
            <a:gdLst>
              <a:gd name="connsiteX0" fmla="*/ 0 w 4966320"/>
              <a:gd name="connsiteY0" fmla="*/ 0 h 6705600"/>
              <a:gd name="connsiteX1" fmla="*/ 4966320 w 4966320"/>
              <a:gd name="connsiteY1" fmla="*/ 0 h 6705600"/>
              <a:gd name="connsiteX2" fmla="*/ 4966320 w 4966320"/>
              <a:gd name="connsiteY2" fmla="*/ 6705600 h 6705600"/>
              <a:gd name="connsiteX3" fmla="*/ 0 w 4966320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0" h="6705600">
                <a:moveTo>
                  <a:pt x="0" y="0"/>
                </a:moveTo>
                <a:lnTo>
                  <a:pt x="4966320" y="0"/>
                </a:lnTo>
                <a:lnTo>
                  <a:pt x="4966320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2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81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81000" fill="hold" grpId="0" nodeType="withEffect" p14:presetBounceEnd="4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81000" fill="hold" grpId="0" nodeType="withEffect" p14:presetBounceEnd="4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81000" fill="hold" grpId="0" nodeType="withEffect" p14:presetBounceEnd="4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81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81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81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81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244119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859384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474649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9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8000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38000" decel="6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38000" decel="6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49484" y="1197712"/>
            <a:ext cx="2482838" cy="389872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0F5ECF-FA0D-41F4-BED6-8DC0A070043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59608" y="1197712"/>
            <a:ext cx="2482838" cy="389872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FE8DDD-E08B-487F-939D-C82BD1C71F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69733" y="1197712"/>
            <a:ext cx="2482838" cy="389872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B6A14B1-5BD5-4CA2-86FC-A299F612707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779858" y="1197712"/>
            <a:ext cx="2482838" cy="389872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8000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38000" decel="6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38000" decel="6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38000" decel="6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4B8AA38-6F73-4586-B483-53523EF1116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86492" y="1828800"/>
            <a:ext cx="2348472" cy="1465730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5ECBCE-7512-4811-A88A-61113AE75F7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10007" y="1828800"/>
            <a:ext cx="2348472" cy="1465730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A89E65B-19FF-4927-98A8-4E005823E9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333521" y="1828800"/>
            <a:ext cx="2348472" cy="1465730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DCF3998-E81D-49D7-B078-F19837D4418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9157035" y="1828800"/>
            <a:ext cx="2348472" cy="1465730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6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4B8AA38-6F73-4586-B483-53523EF1116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703761" y="2024522"/>
            <a:ext cx="2841651" cy="1773534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5ECBCE-7512-4811-A88A-61113AE75F7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661729" y="2024522"/>
            <a:ext cx="2841651" cy="1773534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A89E65B-19FF-4927-98A8-4E005823E9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619697" y="2024522"/>
            <a:ext cx="2841651" cy="1773534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41171" y="1156447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1909BFB-BB38-4018-AAEC-7D2EF2E710C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68282" y="1156447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6481C08-79AF-4EEB-B132-E05B8BF1A28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95393" y="1156447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A7E1B70-4896-4420-9B1A-59968879189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822504" y="1156447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205030" y="1237129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1909BFB-BB38-4018-AAEC-7D2EF2E710C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832141" y="1237129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6481C08-79AF-4EEB-B132-E05B8BF1A28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459252" y="1237129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13DB9B-D378-4E6B-8FA4-452DF397F2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5314258" cy="6858000"/>
          </a:xfrm>
          <a:custGeom>
            <a:avLst/>
            <a:gdLst>
              <a:gd name="connsiteX0" fmla="*/ 0 w 10629900"/>
              <a:gd name="connsiteY0" fmla="*/ 0 h 13715999"/>
              <a:gd name="connsiteX1" fmla="*/ 10629900 w 10629900"/>
              <a:gd name="connsiteY1" fmla="*/ 0 h 13715999"/>
              <a:gd name="connsiteX2" fmla="*/ 10629900 w 10629900"/>
              <a:gd name="connsiteY2" fmla="*/ 13715999 h 13715999"/>
              <a:gd name="connsiteX3" fmla="*/ 0 w 106299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900" h="13715999">
                <a:moveTo>
                  <a:pt x="0" y="0"/>
                </a:moveTo>
                <a:lnTo>
                  <a:pt x="10629900" y="0"/>
                </a:lnTo>
                <a:lnTo>
                  <a:pt x="10629900" y="13715999"/>
                </a:lnTo>
                <a:lnTo>
                  <a:pt x="0" y="137159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9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20163" y="1536887"/>
            <a:ext cx="5297451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629835A-B777-47DB-A9E0-41743E09CD8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58464" y="1536887"/>
            <a:ext cx="5297451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801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70586" y="443753"/>
            <a:ext cx="8812305" cy="5607424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801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2663464" y="0"/>
            <a:ext cx="9528536" cy="6858000"/>
          </a:xfrm>
          <a:prstGeom prst="rect">
            <a:avLst/>
          </a:prstGeom>
          <a:pattFill prst="pct5">
            <a:fgClr>
              <a:srgbClr val="DEE2E4"/>
            </a:fgClr>
            <a:bgClr>
              <a:srgbClr val="A0ACB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0743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8044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48994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5247592" y="1624774"/>
            <a:ext cx="1695229" cy="367350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36677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3616154" y="1624774"/>
            <a:ext cx="1695229" cy="367350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1557815" y="1624774"/>
            <a:ext cx="1695229" cy="367350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5672587" y="1624774"/>
            <a:ext cx="1695229" cy="367350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96390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  <p:bldP spid="35" grpId="0" animBg="1"/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9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129128" y="1338738"/>
            <a:ext cx="1933745" cy="4183947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83498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577872" y="1536516"/>
            <a:ext cx="4326916" cy="9361933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8877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51805" y="1941447"/>
            <a:ext cx="5288390" cy="2975107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accent3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8275563" y="2905237"/>
            <a:ext cx="2769446" cy="6026722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1138993" y="2905237"/>
            <a:ext cx="2769446" cy="6026722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4567925" y="2612378"/>
            <a:ext cx="3056150" cy="661243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24715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0" grpId="0" animBg="1"/>
      <p:bldP spid="11" grpId="0" animBg="1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5192148" y="1450975"/>
            <a:ext cx="1807703" cy="3933825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3280606" y="2419668"/>
            <a:ext cx="1145391" cy="2032635"/>
          </a:xfrm>
          <a:custGeom>
            <a:avLst/>
            <a:gdLst>
              <a:gd name="connsiteX0" fmla="*/ 0 w 2291080"/>
              <a:gd name="connsiteY0" fmla="*/ 0 h 4065270"/>
              <a:gd name="connsiteX1" fmla="*/ 2291080 w 2291080"/>
              <a:gd name="connsiteY1" fmla="*/ 0 h 4065270"/>
              <a:gd name="connsiteX2" fmla="*/ 2291080 w 2291080"/>
              <a:gd name="connsiteY2" fmla="*/ 4065270 h 4065270"/>
              <a:gd name="connsiteX3" fmla="*/ 0 w 2291080"/>
              <a:gd name="connsiteY3" fmla="*/ 4065270 h 406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080" h="4065270">
                <a:moveTo>
                  <a:pt x="0" y="0"/>
                </a:moveTo>
                <a:lnTo>
                  <a:pt x="2291080" y="0"/>
                </a:lnTo>
                <a:lnTo>
                  <a:pt x="2291080" y="4065270"/>
                </a:lnTo>
                <a:lnTo>
                  <a:pt x="0" y="406527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13" hasCustomPrompt="1"/>
          </p:nvPr>
        </p:nvSpPr>
        <p:spPr>
          <a:xfrm>
            <a:off x="7703345" y="2237185"/>
            <a:ext cx="1339199" cy="2387124"/>
          </a:xfrm>
          <a:custGeom>
            <a:avLst/>
            <a:gdLst>
              <a:gd name="connsiteX0" fmla="*/ 0 w 2678747"/>
              <a:gd name="connsiteY0" fmla="*/ 0 h 4774247"/>
              <a:gd name="connsiteX1" fmla="*/ 2678747 w 2678747"/>
              <a:gd name="connsiteY1" fmla="*/ 0 h 4774247"/>
              <a:gd name="connsiteX2" fmla="*/ 2678747 w 2678747"/>
              <a:gd name="connsiteY2" fmla="*/ 4774247 h 4774247"/>
              <a:gd name="connsiteX3" fmla="*/ 0 w 2678747"/>
              <a:gd name="connsiteY3" fmla="*/ 4774247 h 477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747" h="4774247">
                <a:moveTo>
                  <a:pt x="0" y="0"/>
                </a:moveTo>
                <a:lnTo>
                  <a:pt x="2678747" y="0"/>
                </a:lnTo>
                <a:lnTo>
                  <a:pt x="2678747" y="4774247"/>
                </a:lnTo>
                <a:lnTo>
                  <a:pt x="0" y="4774247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345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54" grpId="0" animBg="1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54" grpId="0" animBg="1"/>
          <p:bldP spid="56" grpId="0" animBg="1"/>
        </p:bldLst>
      </p:timing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4361883" y="2213968"/>
            <a:ext cx="3483238" cy="218263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237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619039" y="1885269"/>
            <a:ext cx="3878368" cy="218263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94417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4577536" y="4183563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2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2130908" y="2791402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3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-315720" y="1400109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4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1380268" y="4834086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-1010007" y="3422821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709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17" grpId="0" animBg="1"/>
    </p:bld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7228910" y="2475212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2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7228910" y="2113507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3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7228910" y="1751802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4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7228910" y="1390097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70275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0711E-6 1.85185E-6 L 3.40711E-6 0.08669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40711E-6 3.88889E-6 L 3.40711E-6 0.08669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40711E-6 1.66667E-6 L 3.40711E-6 0.08669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40711E-6 -5.55556E-7 L 3.40711E-6 0.08669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1" y="0"/>
            <a:ext cx="3048000" cy="297180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3048000" y="0"/>
            <a:ext cx="3048000" cy="297180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6096000" y="0"/>
            <a:ext cx="3048000" cy="297180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9144000" y="0"/>
            <a:ext cx="3048000" cy="297180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76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866560" y="1401827"/>
            <a:ext cx="3319272" cy="28490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C1C9D5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4436365" y="1401827"/>
            <a:ext cx="3319272" cy="28490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C1C9D5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8006170" y="1401827"/>
            <a:ext cx="3319272" cy="28490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C1C9D5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6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47898" y="33384"/>
            <a:ext cx="3684105" cy="335275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3783356" y="33384"/>
            <a:ext cx="3684105" cy="335275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3783356" y="3429000"/>
            <a:ext cx="3684105" cy="338418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47898" y="3429000"/>
            <a:ext cx="3684105" cy="338418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8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D20A1C01-5A8D-4D28-BD2A-5F7CD77A5EE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062931" y="0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FA33A9A-7C63-48CF-80D3-E8B89809C8F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25861" y="0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2BA50BE-6CD6-438C-ABA3-F0CA17693FC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0" y="3458865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1D48CD9-A0E5-4ECB-A530-D4DAC86466F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062931" y="3458865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3736B91-70C5-47D4-915B-F2450F410B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188792" y="0"/>
            <a:ext cx="3003209" cy="3399135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1F9A97A3-008B-4DBE-8BA2-2FBF3BDFE4E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125861" y="3458865"/>
            <a:ext cx="3003209" cy="3399135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2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3" grpId="0" animBg="1"/>
      <p:bldP spid="36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75">
            <a:extLst>
              <a:ext uri="{FF2B5EF4-FFF2-40B4-BE49-F238E27FC236}">
                <a16:creationId xmlns:a16="http://schemas.microsoft.com/office/drawing/2014/main" id="{E663C24A-6D61-4CE5-B812-FEFFD014239B}"/>
              </a:ext>
            </a:extLst>
          </p:cNvPr>
          <p:cNvSpPr>
            <a:spLocks noGrp="1" noChangeAspect="1"/>
          </p:cNvSpPr>
          <p:nvPr>
            <p:ph type="pic" sz="quarter" idx="57"/>
          </p:nvPr>
        </p:nvSpPr>
        <p:spPr>
          <a:xfrm>
            <a:off x="-657118" y="-149065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9" name="Picture Placeholder 75">
            <a:extLst>
              <a:ext uri="{FF2B5EF4-FFF2-40B4-BE49-F238E27FC236}">
                <a16:creationId xmlns:a16="http://schemas.microsoft.com/office/drawing/2014/main" id="{FC0F3EFD-29EA-4CF3-945D-F2BDFE1089BA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-2891069" y="-23119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" name="Picture Placeholder 75">
            <a:extLst>
              <a:ext uri="{FF2B5EF4-FFF2-40B4-BE49-F238E27FC236}">
                <a16:creationId xmlns:a16="http://schemas.microsoft.com/office/drawing/2014/main" id="{03EDB8AD-F804-43C3-A0D1-C12D7225E290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1728774" y="-113977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2" name="Picture Placeholder 75">
            <a:extLst>
              <a:ext uri="{FF2B5EF4-FFF2-40B4-BE49-F238E27FC236}">
                <a16:creationId xmlns:a16="http://schemas.microsoft.com/office/drawing/2014/main" id="{C5D21686-787F-4D1D-8E80-E2508F394D2B}"/>
              </a:ext>
            </a:extLst>
          </p:cNvPr>
          <p:cNvSpPr>
            <a:spLocks noGrp="1" noChangeAspect="1"/>
          </p:cNvSpPr>
          <p:nvPr>
            <p:ph type="pic" sz="quarter" idx="51"/>
          </p:nvPr>
        </p:nvSpPr>
        <p:spPr>
          <a:xfrm>
            <a:off x="-505177" y="11968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3" name="Picture Placeholder 75">
            <a:extLst>
              <a:ext uri="{FF2B5EF4-FFF2-40B4-BE49-F238E27FC236}">
                <a16:creationId xmlns:a16="http://schemas.microsoft.com/office/drawing/2014/main" id="{A4D6FD94-3DFB-4DD1-A3E1-05F00BC1540C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-2739128" y="137914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" name="Picture Placeholder 75">
            <a:extLst>
              <a:ext uri="{FF2B5EF4-FFF2-40B4-BE49-F238E27FC236}">
                <a16:creationId xmlns:a16="http://schemas.microsoft.com/office/drawing/2014/main" id="{6CAD025C-A654-4C88-A249-7079110D412A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3949279" y="-68660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" name="Picture Placeholder 75">
            <a:extLst>
              <a:ext uri="{FF2B5EF4-FFF2-40B4-BE49-F238E27FC236}">
                <a16:creationId xmlns:a16="http://schemas.microsoft.com/office/drawing/2014/main" id="{7D2A6AB2-B1B6-4E6E-A516-1624DC823BCE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715328" y="57285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" name="Picture Placeholder 75">
            <a:extLst>
              <a:ext uri="{FF2B5EF4-FFF2-40B4-BE49-F238E27FC236}">
                <a16:creationId xmlns:a16="http://schemas.microsoft.com/office/drawing/2014/main" id="{9DD0859E-1EE8-4927-8BB2-F5754D3BD7BB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-518622" y="183231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1" name="Picture Placeholder 75">
            <a:extLst>
              <a:ext uri="{FF2B5EF4-FFF2-40B4-BE49-F238E27FC236}">
                <a16:creationId xmlns:a16="http://schemas.microsoft.com/office/drawing/2014/main" id="{F9FC8C08-0383-4EC2-82BB-1133D3D229E0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-2752573" y="309176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75">
            <a:extLst>
              <a:ext uri="{FF2B5EF4-FFF2-40B4-BE49-F238E27FC236}">
                <a16:creationId xmlns:a16="http://schemas.microsoft.com/office/drawing/2014/main" id="{607EBF97-CA98-44E9-938D-F451E62350C1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6942516" y="-68660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" name="Picture Placeholder 75">
            <a:extLst>
              <a:ext uri="{FF2B5EF4-FFF2-40B4-BE49-F238E27FC236}">
                <a16:creationId xmlns:a16="http://schemas.microsoft.com/office/drawing/2014/main" id="{3D16D7ED-FD8B-4316-A459-2B2FB95393A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4708566" y="57285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" name="Picture Placeholder 75">
            <a:extLst>
              <a:ext uri="{FF2B5EF4-FFF2-40B4-BE49-F238E27FC236}">
                <a16:creationId xmlns:a16="http://schemas.microsoft.com/office/drawing/2014/main" id="{0CDD9022-DE91-4943-A173-2B143DF81A30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2474615" y="183231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9" name="Picture Placeholder 75">
            <a:extLst>
              <a:ext uri="{FF2B5EF4-FFF2-40B4-BE49-F238E27FC236}">
                <a16:creationId xmlns:a16="http://schemas.microsoft.com/office/drawing/2014/main" id="{ABE95176-571E-450E-92C4-6C81EA4C7A3E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240664" y="309176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" name="Picture Placeholder 75">
            <a:extLst>
              <a:ext uri="{FF2B5EF4-FFF2-40B4-BE49-F238E27FC236}">
                <a16:creationId xmlns:a16="http://schemas.microsoft.com/office/drawing/2014/main" id="{3EFAEF24-F8F9-40CF-94FB-D6695C184868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-1993286" y="435122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672465" y="-53115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" name="Picture Placeholder 75">
            <a:extLst>
              <a:ext uri="{FF2B5EF4-FFF2-40B4-BE49-F238E27FC236}">
                <a16:creationId xmlns:a16="http://schemas.microsoft.com/office/drawing/2014/main" id="{FEAB132E-72A8-4AAE-84A4-48B1A95CEE6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7438514" y="72830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" name="Picture Placeholder 75">
            <a:extLst>
              <a:ext uri="{FF2B5EF4-FFF2-40B4-BE49-F238E27FC236}">
                <a16:creationId xmlns:a16="http://schemas.microsoft.com/office/drawing/2014/main" id="{243FAE32-B9F4-4AE7-AE82-22570A22956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5204564" y="198776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" name="Picture Placeholder 75">
            <a:extLst>
              <a:ext uri="{FF2B5EF4-FFF2-40B4-BE49-F238E27FC236}">
                <a16:creationId xmlns:a16="http://schemas.microsoft.com/office/drawing/2014/main" id="{22DB54D1-378A-4542-9D02-E25B5BADC362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970613" y="324722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" name="Picture Placeholder 75">
            <a:extLst>
              <a:ext uri="{FF2B5EF4-FFF2-40B4-BE49-F238E27FC236}">
                <a16:creationId xmlns:a16="http://schemas.microsoft.com/office/drawing/2014/main" id="{8FFD3707-289A-4097-A634-5DFE56AC06FE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36662" y="4506677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" name="Picture Placeholder 75">
            <a:extLst>
              <a:ext uri="{FF2B5EF4-FFF2-40B4-BE49-F238E27FC236}">
                <a16:creationId xmlns:a16="http://schemas.microsoft.com/office/drawing/2014/main" id="{54A7639C-C713-48A6-BCBD-272206505DD0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-1497288" y="5766134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" name="Picture Placeholder 75">
            <a:extLst>
              <a:ext uri="{FF2B5EF4-FFF2-40B4-BE49-F238E27FC236}">
                <a16:creationId xmlns:a16="http://schemas.microsoft.com/office/drawing/2014/main" id="{EADC1BA6-7445-4738-896F-F25E3B51C125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10280074" y="81369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" name="Picture Placeholder 75">
            <a:extLst>
              <a:ext uri="{FF2B5EF4-FFF2-40B4-BE49-F238E27FC236}">
                <a16:creationId xmlns:a16="http://schemas.microsoft.com/office/drawing/2014/main" id="{C2B339F4-9FE6-4B11-BADC-2E50B1ADD1F5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8046124" y="207314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" name="Picture Placeholder 75">
            <a:extLst>
              <a:ext uri="{FF2B5EF4-FFF2-40B4-BE49-F238E27FC236}">
                <a16:creationId xmlns:a16="http://schemas.microsoft.com/office/drawing/2014/main" id="{FFE71006-16E5-457F-9B4E-4C8C74041CF2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812173" y="333260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75">
            <a:extLst>
              <a:ext uri="{FF2B5EF4-FFF2-40B4-BE49-F238E27FC236}">
                <a16:creationId xmlns:a16="http://schemas.microsoft.com/office/drawing/2014/main" id="{6DDB9485-9DF7-49C5-ADFC-F845200EBD64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3578222" y="459206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75">
            <a:extLst>
              <a:ext uri="{FF2B5EF4-FFF2-40B4-BE49-F238E27FC236}">
                <a16:creationId xmlns:a16="http://schemas.microsoft.com/office/drawing/2014/main" id="{C2FEBF29-F3C4-44EB-A394-6B97F83C159B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1344272" y="585152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3" name="Picture Placeholder 75">
            <a:extLst>
              <a:ext uri="{FF2B5EF4-FFF2-40B4-BE49-F238E27FC236}">
                <a16:creationId xmlns:a16="http://schemas.microsoft.com/office/drawing/2014/main" id="{2F015E8F-22EA-4453-8367-140895DC3255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10348604" y="245607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4" name="Picture Placeholder 75">
            <a:extLst>
              <a:ext uri="{FF2B5EF4-FFF2-40B4-BE49-F238E27FC236}">
                <a16:creationId xmlns:a16="http://schemas.microsoft.com/office/drawing/2014/main" id="{38BD2839-9FD8-4A47-8C6C-BA555D30B060}"/>
              </a:ext>
            </a:extLst>
          </p:cNvPr>
          <p:cNvSpPr>
            <a:spLocks noGrp="1" noChangeAspect="1"/>
          </p:cNvSpPr>
          <p:nvPr>
            <p:ph type="pic" sz="quarter" idx="63"/>
          </p:nvPr>
        </p:nvSpPr>
        <p:spPr>
          <a:xfrm>
            <a:off x="8114654" y="371553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5" name="Picture Placeholder 75">
            <a:extLst>
              <a:ext uri="{FF2B5EF4-FFF2-40B4-BE49-F238E27FC236}">
                <a16:creationId xmlns:a16="http://schemas.microsoft.com/office/drawing/2014/main" id="{36034C35-1CBE-46E5-9904-EDC510CB644A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5880703" y="497498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6" name="Picture Placeholder 75">
            <a:extLst>
              <a:ext uri="{FF2B5EF4-FFF2-40B4-BE49-F238E27FC236}">
                <a16:creationId xmlns:a16="http://schemas.microsoft.com/office/drawing/2014/main" id="{507BEDBC-9F75-40C5-8467-AA2A8746E709}"/>
              </a:ext>
            </a:extLst>
          </p:cNvPr>
          <p:cNvSpPr>
            <a:spLocks noGrp="1" noChangeAspect="1"/>
          </p:cNvSpPr>
          <p:nvPr>
            <p:ph type="pic" sz="quarter" idx="65"/>
          </p:nvPr>
        </p:nvSpPr>
        <p:spPr>
          <a:xfrm>
            <a:off x="3646752" y="623444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9" name="Picture Placeholder 75">
            <a:extLst>
              <a:ext uri="{FF2B5EF4-FFF2-40B4-BE49-F238E27FC236}">
                <a16:creationId xmlns:a16="http://schemas.microsoft.com/office/drawing/2014/main" id="{AECDF11A-996B-4276-B504-5061846D8626}"/>
              </a:ext>
            </a:extLst>
          </p:cNvPr>
          <p:cNvSpPr>
            <a:spLocks noGrp="1" noChangeAspect="1"/>
          </p:cNvSpPr>
          <p:nvPr>
            <p:ph type="pic" sz="quarter" idx="68"/>
          </p:nvPr>
        </p:nvSpPr>
        <p:spPr>
          <a:xfrm>
            <a:off x="10536718" y="403782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0" name="Picture Placeholder 75">
            <a:extLst>
              <a:ext uri="{FF2B5EF4-FFF2-40B4-BE49-F238E27FC236}">
                <a16:creationId xmlns:a16="http://schemas.microsoft.com/office/drawing/2014/main" id="{18FFBB60-78C0-41D6-B988-AE90BC50278F}"/>
              </a:ext>
            </a:extLst>
          </p:cNvPr>
          <p:cNvSpPr>
            <a:spLocks noGrp="1" noChangeAspect="1"/>
          </p:cNvSpPr>
          <p:nvPr>
            <p:ph type="pic" sz="quarter" idx="69"/>
          </p:nvPr>
        </p:nvSpPr>
        <p:spPr>
          <a:xfrm>
            <a:off x="8302767" y="529728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1" name="Picture Placeholder 75">
            <a:extLst>
              <a:ext uri="{FF2B5EF4-FFF2-40B4-BE49-F238E27FC236}">
                <a16:creationId xmlns:a16="http://schemas.microsoft.com/office/drawing/2014/main" id="{157843DF-2840-468E-B1B3-C729FF5281C6}"/>
              </a:ext>
            </a:extLst>
          </p:cNvPr>
          <p:cNvSpPr>
            <a:spLocks noGrp="1" noChangeAspect="1"/>
          </p:cNvSpPr>
          <p:nvPr>
            <p:ph type="pic" sz="quarter" idx="70"/>
          </p:nvPr>
        </p:nvSpPr>
        <p:spPr>
          <a:xfrm>
            <a:off x="6068817" y="6556737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5" name="Picture Placeholder 75">
            <a:extLst>
              <a:ext uri="{FF2B5EF4-FFF2-40B4-BE49-F238E27FC236}">
                <a16:creationId xmlns:a16="http://schemas.microsoft.com/office/drawing/2014/main" id="{8DF2D5D1-AC63-4DDD-BF20-41ACF22FCE4B}"/>
              </a:ext>
            </a:extLst>
          </p:cNvPr>
          <p:cNvSpPr>
            <a:spLocks noGrp="1" noChangeAspect="1"/>
          </p:cNvSpPr>
          <p:nvPr>
            <p:ph type="pic" sz="quarter" idx="74"/>
          </p:nvPr>
        </p:nvSpPr>
        <p:spPr>
          <a:xfrm>
            <a:off x="11051634" y="546402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6" name="Picture Placeholder 75">
            <a:extLst>
              <a:ext uri="{FF2B5EF4-FFF2-40B4-BE49-F238E27FC236}">
                <a16:creationId xmlns:a16="http://schemas.microsoft.com/office/drawing/2014/main" id="{3932DA6D-A9C7-4444-87EB-1B1FFD57213B}"/>
              </a:ext>
            </a:extLst>
          </p:cNvPr>
          <p:cNvSpPr>
            <a:spLocks noGrp="1" noChangeAspect="1"/>
          </p:cNvSpPr>
          <p:nvPr>
            <p:ph type="pic" sz="quarter" idx="75"/>
          </p:nvPr>
        </p:nvSpPr>
        <p:spPr>
          <a:xfrm>
            <a:off x="8817684" y="6723477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1" grpId="0" animBg="1"/>
      <p:bldP spid="42" grpId="0" animBg="1"/>
      <p:bldP spid="43" grpId="0" animBg="1"/>
      <p:bldP spid="28" grpId="0" animBg="1"/>
      <p:bldP spid="29" grpId="0" animBg="1"/>
      <p:bldP spid="30" grpId="0" animBg="1"/>
      <p:bldP spid="3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53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1" grpId="0" animBg="1"/>
      <p:bldP spid="65" grpId="0" animBg="1"/>
      <p:bldP spid="66" grpId="0" animBg="1"/>
    </p:bld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D20A1C01-5A8D-4D28-BD2A-5F7CD77A5EE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062931" y="0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FA33A9A-7C63-48CF-80D3-E8B89809C8F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25861" y="0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2BA50BE-6CD6-438C-ABA3-F0CA17693FC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0" y="3458865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1D48CD9-A0E5-4ECB-A530-D4DAC86466F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062931" y="3458865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3736B91-70C5-47D4-915B-F2450F410B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188792" y="0"/>
            <a:ext cx="3003209" cy="3399135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1F9A97A3-008B-4DBE-8BA2-2FBF3BDFE4E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9188792" y="3458865"/>
            <a:ext cx="3003209" cy="3399135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5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3" grpId="0" animBg="1"/>
      <p:bldP spid="36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83">
            <a:extLst>
              <a:ext uri="{FF2B5EF4-FFF2-40B4-BE49-F238E27FC236}">
                <a16:creationId xmlns:a16="http://schemas.microsoft.com/office/drawing/2014/main" id="{547F1D62-536A-4F79-8D37-91A6FFCF877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2441258" y="0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9E499711-1E7E-4D76-9F28-10113A27F8B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882515" y="0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85C28D07-CED7-44E6-9820-1F617E6405B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323771" y="0"/>
            <a:ext cx="2426971" cy="2274570"/>
          </a:xfrm>
          <a:custGeom>
            <a:avLst/>
            <a:gdLst>
              <a:gd name="connsiteX0" fmla="*/ 0 w 4854574"/>
              <a:gd name="connsiteY0" fmla="*/ 0 h 4549140"/>
              <a:gd name="connsiteX1" fmla="*/ 4854574 w 4854574"/>
              <a:gd name="connsiteY1" fmla="*/ 0 h 4549140"/>
              <a:gd name="connsiteX2" fmla="*/ 4854574 w 4854574"/>
              <a:gd name="connsiteY2" fmla="*/ 4549140 h 4549140"/>
              <a:gd name="connsiteX3" fmla="*/ 0 w 4854574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4" h="4549140">
                <a:moveTo>
                  <a:pt x="0" y="0"/>
                </a:moveTo>
                <a:lnTo>
                  <a:pt x="4854574" y="0"/>
                </a:lnTo>
                <a:lnTo>
                  <a:pt x="4854574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B81C2D65-5E82-4B96-BA73-1459034AA4E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765028" y="0"/>
            <a:ext cx="2426972" cy="2274570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F5C9B4A2-BD4C-4613-B1C8-42624644295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0" y="2291715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C1E587B0-5081-4811-BF09-53C52CD7970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441258" y="2291715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0" name="Picture Placeholder 89">
            <a:extLst>
              <a:ext uri="{FF2B5EF4-FFF2-40B4-BE49-F238E27FC236}">
                <a16:creationId xmlns:a16="http://schemas.microsoft.com/office/drawing/2014/main" id="{848F19B3-C3B8-409D-9B9E-FE0E7C5B97CE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882515" y="2291715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2EF10A99-360C-41AA-821D-107E56A62DD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765028" y="2291715"/>
            <a:ext cx="2426972" cy="2274570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3" name="Picture Placeholder 92">
            <a:extLst>
              <a:ext uri="{FF2B5EF4-FFF2-40B4-BE49-F238E27FC236}">
                <a16:creationId xmlns:a16="http://schemas.microsoft.com/office/drawing/2014/main" id="{F966354A-A564-431F-B7DD-4801994D22F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4583430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5" name="Picture Placeholder 94">
            <a:extLst>
              <a:ext uri="{FF2B5EF4-FFF2-40B4-BE49-F238E27FC236}">
                <a16:creationId xmlns:a16="http://schemas.microsoft.com/office/drawing/2014/main" id="{70153A5C-E9DB-46BD-AF67-D5028191A02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4882515" y="4583430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6" name="Picture Placeholder 95">
            <a:extLst>
              <a:ext uri="{FF2B5EF4-FFF2-40B4-BE49-F238E27FC236}">
                <a16:creationId xmlns:a16="http://schemas.microsoft.com/office/drawing/2014/main" id="{F6E16CAF-F7B5-4D3C-A150-056C8546C97D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323771" y="4583430"/>
            <a:ext cx="2426971" cy="2274570"/>
          </a:xfrm>
          <a:custGeom>
            <a:avLst/>
            <a:gdLst>
              <a:gd name="connsiteX0" fmla="*/ 0 w 4854574"/>
              <a:gd name="connsiteY0" fmla="*/ 0 h 4549140"/>
              <a:gd name="connsiteX1" fmla="*/ 4854574 w 4854574"/>
              <a:gd name="connsiteY1" fmla="*/ 0 h 4549140"/>
              <a:gd name="connsiteX2" fmla="*/ 4854574 w 4854574"/>
              <a:gd name="connsiteY2" fmla="*/ 4549140 h 4549140"/>
              <a:gd name="connsiteX3" fmla="*/ 0 w 4854574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4" h="4549140">
                <a:moveTo>
                  <a:pt x="0" y="0"/>
                </a:moveTo>
                <a:lnTo>
                  <a:pt x="4854574" y="0"/>
                </a:lnTo>
                <a:lnTo>
                  <a:pt x="4854574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7" name="Picture Placeholder 96">
            <a:extLst>
              <a:ext uri="{FF2B5EF4-FFF2-40B4-BE49-F238E27FC236}">
                <a16:creationId xmlns:a16="http://schemas.microsoft.com/office/drawing/2014/main" id="{DEA29BFE-0750-4CED-858B-21CC3D43CF99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5028" y="4583430"/>
            <a:ext cx="2426972" cy="2274570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1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5" grpId="0" animBg="1"/>
      <p:bldP spid="96" grpId="0" animBg="1"/>
      <p:bldP spid="97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icture Placeholder 114">
            <a:extLst>
              <a:ext uri="{FF2B5EF4-FFF2-40B4-BE49-F238E27FC236}">
                <a16:creationId xmlns:a16="http://schemas.microsoft.com/office/drawing/2014/main" id="{2939B95A-6CBF-409F-84B3-42C0839203D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0" y="-1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16" name="Picture Placeholder 115">
            <a:extLst>
              <a:ext uri="{FF2B5EF4-FFF2-40B4-BE49-F238E27FC236}">
                <a16:creationId xmlns:a16="http://schemas.microsoft.com/office/drawing/2014/main" id="{AB40BECF-EB5B-43F0-9FB0-D40B193417E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033984" y="-1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18" name="Picture Placeholder 117">
            <a:extLst>
              <a:ext uri="{FF2B5EF4-FFF2-40B4-BE49-F238E27FC236}">
                <a16:creationId xmlns:a16="http://schemas.microsoft.com/office/drawing/2014/main" id="{53AB5C98-F720-42C1-B036-26353EA021E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01951" y="-1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19" name="Picture Placeholder 118">
            <a:extLst>
              <a:ext uri="{FF2B5EF4-FFF2-40B4-BE49-F238E27FC236}">
                <a16:creationId xmlns:a16="http://schemas.microsoft.com/office/drawing/2014/main" id="{A7B7ADEA-629D-47FB-960D-A1F8AC8D6DA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135934" y="-1"/>
            <a:ext cx="2022081" cy="1704862"/>
          </a:xfrm>
          <a:custGeom>
            <a:avLst/>
            <a:gdLst>
              <a:gd name="connsiteX0" fmla="*/ 0 w 4044688"/>
              <a:gd name="connsiteY0" fmla="*/ 0 h 3409723"/>
              <a:gd name="connsiteX1" fmla="*/ 4044688 w 4044688"/>
              <a:gd name="connsiteY1" fmla="*/ 0 h 3409723"/>
              <a:gd name="connsiteX2" fmla="*/ 4044688 w 4044688"/>
              <a:gd name="connsiteY2" fmla="*/ 3409723 h 3409723"/>
              <a:gd name="connsiteX3" fmla="*/ 0 w 4044688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8" h="3409723">
                <a:moveTo>
                  <a:pt x="0" y="0"/>
                </a:moveTo>
                <a:lnTo>
                  <a:pt x="4044688" y="0"/>
                </a:lnTo>
                <a:lnTo>
                  <a:pt x="4044688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0" name="Picture Placeholder 119">
            <a:extLst>
              <a:ext uri="{FF2B5EF4-FFF2-40B4-BE49-F238E27FC236}">
                <a16:creationId xmlns:a16="http://schemas.microsoft.com/office/drawing/2014/main" id="{4F9312AB-9B7D-4B09-959E-75FF662CDFF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0169919" y="-1"/>
            <a:ext cx="2022082" cy="1704862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2" name="Picture Placeholder 121">
            <a:extLst>
              <a:ext uri="{FF2B5EF4-FFF2-40B4-BE49-F238E27FC236}">
                <a16:creationId xmlns:a16="http://schemas.microsoft.com/office/drawing/2014/main" id="{C21CF143-7CE8-4EDB-8F5B-1EAA4F3EB3D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033984" y="1717713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3" name="Picture Placeholder 122">
            <a:extLst>
              <a:ext uri="{FF2B5EF4-FFF2-40B4-BE49-F238E27FC236}">
                <a16:creationId xmlns:a16="http://schemas.microsoft.com/office/drawing/2014/main" id="{676C95BA-1B92-4AF1-A0AD-7D39D180284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067968" y="1717713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4" name="Picture Placeholder 123">
            <a:extLst>
              <a:ext uri="{FF2B5EF4-FFF2-40B4-BE49-F238E27FC236}">
                <a16:creationId xmlns:a16="http://schemas.microsoft.com/office/drawing/2014/main" id="{09B06827-9EF7-4EC9-88E0-7E5D4771928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101951" y="1717713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6" name="Picture Placeholder 125">
            <a:extLst>
              <a:ext uri="{FF2B5EF4-FFF2-40B4-BE49-F238E27FC236}">
                <a16:creationId xmlns:a16="http://schemas.microsoft.com/office/drawing/2014/main" id="{24D86F31-D54B-49AB-BB38-E9ACE3B869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0169919" y="1717713"/>
            <a:ext cx="2022082" cy="1704862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7" name="Picture Placeholder 126">
            <a:extLst>
              <a:ext uri="{FF2B5EF4-FFF2-40B4-BE49-F238E27FC236}">
                <a16:creationId xmlns:a16="http://schemas.microsoft.com/office/drawing/2014/main" id="{49C7DD07-2040-4ADB-A7E0-F22A03458583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0" y="3435426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8" name="Picture Placeholder 127">
            <a:extLst>
              <a:ext uri="{FF2B5EF4-FFF2-40B4-BE49-F238E27FC236}">
                <a16:creationId xmlns:a16="http://schemas.microsoft.com/office/drawing/2014/main" id="{0A16FB21-FEDC-4115-B682-77804B1F1599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2033984" y="3435426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0" name="Picture Placeholder 129">
            <a:extLst>
              <a:ext uri="{FF2B5EF4-FFF2-40B4-BE49-F238E27FC236}">
                <a16:creationId xmlns:a16="http://schemas.microsoft.com/office/drawing/2014/main" id="{09FBAFEB-6675-4992-9F59-3CDEEB06C1E2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6101951" y="3435426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1" name="Picture Placeholder 130">
            <a:extLst>
              <a:ext uri="{FF2B5EF4-FFF2-40B4-BE49-F238E27FC236}">
                <a16:creationId xmlns:a16="http://schemas.microsoft.com/office/drawing/2014/main" id="{73DE433A-65DB-4D80-BEBA-C0E98C0B13CD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8135934" y="3435426"/>
            <a:ext cx="2022081" cy="1704862"/>
          </a:xfrm>
          <a:custGeom>
            <a:avLst/>
            <a:gdLst>
              <a:gd name="connsiteX0" fmla="*/ 0 w 4044688"/>
              <a:gd name="connsiteY0" fmla="*/ 0 h 3409723"/>
              <a:gd name="connsiteX1" fmla="*/ 4044688 w 4044688"/>
              <a:gd name="connsiteY1" fmla="*/ 0 h 3409723"/>
              <a:gd name="connsiteX2" fmla="*/ 4044688 w 4044688"/>
              <a:gd name="connsiteY2" fmla="*/ 3409723 h 3409723"/>
              <a:gd name="connsiteX3" fmla="*/ 0 w 4044688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8" h="3409723">
                <a:moveTo>
                  <a:pt x="0" y="0"/>
                </a:moveTo>
                <a:lnTo>
                  <a:pt x="4044688" y="0"/>
                </a:lnTo>
                <a:lnTo>
                  <a:pt x="4044688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3" name="Picture Placeholder 132">
            <a:extLst>
              <a:ext uri="{FF2B5EF4-FFF2-40B4-BE49-F238E27FC236}">
                <a16:creationId xmlns:a16="http://schemas.microsoft.com/office/drawing/2014/main" id="{1C48A930-F2CC-46AD-B2D2-40758BAF99D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0" y="5153139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5" name="Picture Placeholder 134">
            <a:extLst>
              <a:ext uri="{FF2B5EF4-FFF2-40B4-BE49-F238E27FC236}">
                <a16:creationId xmlns:a16="http://schemas.microsoft.com/office/drawing/2014/main" id="{FF796C8D-5331-4731-A404-B7B2D5A9E52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4067968" y="5153139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7F0BA582-E839-40B1-9A4B-DFE0D1A9D75F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101951" y="5153139"/>
            <a:ext cx="2022081" cy="1704862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9" name="Picture Placeholder 138">
            <a:extLst>
              <a:ext uri="{FF2B5EF4-FFF2-40B4-BE49-F238E27FC236}">
                <a16:creationId xmlns:a16="http://schemas.microsoft.com/office/drawing/2014/main" id="{9376C177-5763-401A-9E03-56709766AA9F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10169919" y="5153139"/>
            <a:ext cx="2022082" cy="1704862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9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8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8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8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28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8" grpId="0" animBg="1"/>
      <p:bldP spid="119" grpId="0" animBg="1"/>
      <p:bldP spid="120" grpId="0" animBg="1"/>
      <p:bldP spid="122" grpId="0" animBg="1"/>
      <p:bldP spid="123" grpId="0" animBg="1"/>
      <p:bldP spid="124" grpId="0" animBg="1"/>
      <p:bldP spid="126" grpId="0" animBg="1"/>
      <p:bldP spid="127" grpId="0" animBg="1"/>
      <p:bldP spid="128" grpId="0" animBg="1"/>
      <p:bldP spid="130" grpId="0" animBg="1"/>
      <p:bldP spid="131" grpId="0" animBg="1"/>
      <p:bldP spid="133" grpId="0" animBg="1"/>
      <p:bldP spid="135" grpId="0" animBg="1"/>
      <p:bldP spid="136" grpId="0" animBg="1"/>
      <p:bldP spid="139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-Morph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1149628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3157331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5165035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7172738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9180441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38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-Morph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10586795" y="1635523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-7593872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-4600949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-1608026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384898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10403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-Morph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7593871" y="1635523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-4600948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-1608025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1384898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21920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19993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-Morph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4600947" y="1635523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-1608024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1384898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121920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51462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0192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-Morph-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1627385" y="1635523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1365537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121920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151462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81004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77417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-Morph-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1251252" y="1635523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12192000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15146200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18100399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21054599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57127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1801959" y="1007164"/>
            <a:ext cx="3924233" cy="476415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7896894" y="347869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5845460" y="347869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5845460" y="100716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7853164" y="100716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38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960575" y="2512573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Picture Placeholder 75">
            <a:extLst>
              <a:ext uri="{FF2B5EF4-FFF2-40B4-BE49-F238E27FC236}">
                <a16:creationId xmlns:a16="http://schemas.microsoft.com/office/drawing/2014/main" id="{B73DCDD3-849B-48E9-9914-DC8C6C49302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177423" y="2845786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Picture Placeholder 75">
            <a:extLst>
              <a:ext uri="{FF2B5EF4-FFF2-40B4-BE49-F238E27FC236}">
                <a16:creationId xmlns:a16="http://schemas.microsoft.com/office/drawing/2014/main" id="{8083A199-38E5-4ACB-BD72-CEC6E71018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480191" y="4288872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75">
            <a:extLst>
              <a:ext uri="{FF2B5EF4-FFF2-40B4-BE49-F238E27FC236}">
                <a16:creationId xmlns:a16="http://schemas.microsoft.com/office/drawing/2014/main" id="{30F15E57-04C6-4909-ACB4-7ACAA591DE3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-3446134" y="308710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75">
            <a:extLst>
              <a:ext uri="{FF2B5EF4-FFF2-40B4-BE49-F238E27FC236}">
                <a16:creationId xmlns:a16="http://schemas.microsoft.com/office/drawing/2014/main" id="{86FBEEA4-D851-4A6C-878E-E42016D4A51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805022" y="455708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75">
            <a:extLst>
              <a:ext uri="{FF2B5EF4-FFF2-40B4-BE49-F238E27FC236}">
                <a16:creationId xmlns:a16="http://schemas.microsoft.com/office/drawing/2014/main" id="{204CD476-3BC2-488C-9229-A7DD254475E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840192" y="599542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5" grpId="0" animBg="1"/>
      <p:bldP spid="6" grpId="0" animBg="1"/>
    </p:bld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1D6E6F-1A6B-45CF-B9D7-D9761B246E4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849528" y="1711570"/>
            <a:ext cx="2860058" cy="3563816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4902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3DD1C2-C46F-4111-8691-AF13BE6E39C6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90969" y="1991544"/>
            <a:ext cx="2860058" cy="3563816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1D6E6F-1A6B-45CF-B9D7-D9761B246E4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63411" y="1991544"/>
            <a:ext cx="2860058" cy="3563816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2821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68464A-15E7-4D9B-AD60-34512335592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381903" y="1989641"/>
            <a:ext cx="2571847" cy="3541908"/>
          </a:xfrm>
          <a:custGeom>
            <a:avLst/>
            <a:gdLst>
              <a:gd name="connsiteX0" fmla="*/ 0 w 5144364"/>
              <a:gd name="connsiteY0" fmla="*/ 0 h 7083816"/>
              <a:gd name="connsiteX1" fmla="*/ 5144364 w 5144364"/>
              <a:gd name="connsiteY1" fmla="*/ 0 h 7083816"/>
              <a:gd name="connsiteX2" fmla="*/ 5144364 w 5144364"/>
              <a:gd name="connsiteY2" fmla="*/ 7083816 h 7083816"/>
              <a:gd name="connsiteX3" fmla="*/ 0 w 5144364"/>
              <a:gd name="connsiteY3" fmla="*/ 7083816 h 708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4364" h="7083816">
                <a:moveTo>
                  <a:pt x="0" y="0"/>
                </a:moveTo>
                <a:lnTo>
                  <a:pt x="5144364" y="0"/>
                </a:lnTo>
                <a:lnTo>
                  <a:pt x="5144364" y="7083816"/>
                </a:lnTo>
                <a:lnTo>
                  <a:pt x="0" y="7083816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666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86C5A2-21C0-4124-8346-6F4224A77D4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559699" y="1721223"/>
            <a:ext cx="2944479" cy="1640541"/>
          </a:xfrm>
          <a:custGeom>
            <a:avLst/>
            <a:gdLst>
              <a:gd name="connsiteX0" fmla="*/ 0 w 5889724"/>
              <a:gd name="connsiteY0" fmla="*/ 0 h 3281082"/>
              <a:gd name="connsiteX1" fmla="*/ 5889724 w 5889724"/>
              <a:gd name="connsiteY1" fmla="*/ 0 h 3281082"/>
              <a:gd name="connsiteX2" fmla="*/ 5889724 w 5889724"/>
              <a:gd name="connsiteY2" fmla="*/ 3281082 h 3281082"/>
              <a:gd name="connsiteX3" fmla="*/ 4598808 w 5889724"/>
              <a:gd name="connsiteY3" fmla="*/ 3281082 h 3281082"/>
              <a:gd name="connsiteX4" fmla="*/ 726142 w 5889724"/>
              <a:gd name="connsiteY4" fmla="*/ 3281082 h 3281082"/>
              <a:gd name="connsiteX5" fmla="*/ 0 w 5889724"/>
              <a:gd name="connsiteY5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9724" h="3281082">
                <a:moveTo>
                  <a:pt x="0" y="0"/>
                </a:moveTo>
                <a:lnTo>
                  <a:pt x="5889724" y="0"/>
                </a:lnTo>
                <a:lnTo>
                  <a:pt x="5889724" y="3281082"/>
                </a:lnTo>
                <a:lnTo>
                  <a:pt x="4598808" y="3281082"/>
                </a:lnTo>
                <a:lnTo>
                  <a:pt x="726142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227DA8D-2981-4111-A228-A72FCA3F970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849847" y="1721223"/>
            <a:ext cx="2944479" cy="1640541"/>
          </a:xfrm>
          <a:custGeom>
            <a:avLst/>
            <a:gdLst>
              <a:gd name="connsiteX0" fmla="*/ 0 w 5889724"/>
              <a:gd name="connsiteY0" fmla="*/ 0 h 3281082"/>
              <a:gd name="connsiteX1" fmla="*/ 5889724 w 5889724"/>
              <a:gd name="connsiteY1" fmla="*/ 0 h 3281082"/>
              <a:gd name="connsiteX2" fmla="*/ 5889724 w 5889724"/>
              <a:gd name="connsiteY2" fmla="*/ 3281082 h 3281082"/>
              <a:gd name="connsiteX3" fmla="*/ 0 w 5889724"/>
              <a:gd name="connsiteY3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724" h="3281082">
                <a:moveTo>
                  <a:pt x="0" y="0"/>
                </a:moveTo>
                <a:lnTo>
                  <a:pt x="5889724" y="0"/>
                </a:lnTo>
                <a:lnTo>
                  <a:pt x="5889724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56C2B7F-79ED-47F6-8F62-450E015B464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139997" y="1721223"/>
            <a:ext cx="2944478" cy="1640541"/>
          </a:xfrm>
          <a:custGeom>
            <a:avLst/>
            <a:gdLst>
              <a:gd name="connsiteX0" fmla="*/ 0 w 5889723"/>
              <a:gd name="connsiteY0" fmla="*/ 0 h 3281082"/>
              <a:gd name="connsiteX1" fmla="*/ 5889723 w 5889723"/>
              <a:gd name="connsiteY1" fmla="*/ 0 h 3281082"/>
              <a:gd name="connsiteX2" fmla="*/ 5889723 w 5889723"/>
              <a:gd name="connsiteY2" fmla="*/ 3281082 h 3281082"/>
              <a:gd name="connsiteX3" fmla="*/ 0 w 5889723"/>
              <a:gd name="connsiteY3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723" h="3281082">
                <a:moveTo>
                  <a:pt x="0" y="0"/>
                </a:moveTo>
                <a:lnTo>
                  <a:pt x="5889723" y="0"/>
                </a:lnTo>
                <a:lnTo>
                  <a:pt x="5889723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7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3D70656-C88E-47A8-AF4E-6796ABD0376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36144" y="1481328"/>
            <a:ext cx="2224520" cy="1880437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C696FB3-7798-452D-A70D-9F9025FD10F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2659942" y="1481328"/>
            <a:ext cx="2224520" cy="1880437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0011766-26D5-4106-9378-06DEFFB04B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983739" y="1481328"/>
            <a:ext cx="2224520" cy="1880437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EA1BFBE-A9BC-46DF-B192-ABC87F485EC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307537" y="1481328"/>
            <a:ext cx="2224520" cy="1880437"/>
          </a:xfrm>
          <a:custGeom>
            <a:avLst/>
            <a:gdLst>
              <a:gd name="connsiteX0" fmla="*/ 0 w 4449619"/>
              <a:gd name="connsiteY0" fmla="*/ 0 h 3760873"/>
              <a:gd name="connsiteX1" fmla="*/ 4449619 w 4449619"/>
              <a:gd name="connsiteY1" fmla="*/ 0 h 3760873"/>
              <a:gd name="connsiteX2" fmla="*/ 4449619 w 4449619"/>
              <a:gd name="connsiteY2" fmla="*/ 3760873 h 3760873"/>
              <a:gd name="connsiteX3" fmla="*/ 0 w 4449619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19" h="3760873">
                <a:moveTo>
                  <a:pt x="0" y="0"/>
                </a:moveTo>
                <a:lnTo>
                  <a:pt x="4449619" y="0"/>
                </a:lnTo>
                <a:lnTo>
                  <a:pt x="4449619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B7D466C-A520-4902-99C4-B78E98A6E6C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631334" y="1481328"/>
            <a:ext cx="2224520" cy="1880437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9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DED6899-EE35-4C9F-85BC-2800893A7A0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100787" y="191452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C8CD014F-DCFE-440B-9C46-DE5E50FC1AC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429341" y="191452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25211DE-2900-41DB-94E0-DADC7578762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757895" y="191452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51C6DB-32A3-4464-AE10-5633A7CE53C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100787" y="3262312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B30DC47F-8DF3-4F33-B1B6-FF730859D68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429341" y="3262312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8F4643DF-0111-4FA8-BE96-A6CE1DA67C8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7757895" y="3262312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095EDDFA-6EB5-48D5-94C9-9CC6B10491F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100787" y="461010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97A33113-4109-4E55-A5EC-1DD0D9F09F4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429341" y="461010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C9EBD72A-C4D9-488C-8B28-C748536236D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757895" y="461010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9841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BA24CCC-EDF0-4391-BDAD-5A1AC3C41ED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13092" y="188214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A8C50DEA-9D79-44F2-8F00-34CE2DFBB10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341648" y="188214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47C511FA-F714-464A-AC1B-9514AED5E82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70205" y="188214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9CD4A1BF-2AF8-4D45-921D-BCC41796000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998762" y="188214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610A3D6E-C358-439C-8B8A-28D7DA56AB3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13092" y="345376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B176FB6D-30B1-4A91-BF7B-E0B3AC30EFB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341648" y="345376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F6FEED80-41F9-45B8-810F-A371D8C9E3A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170205" y="345376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6D041EF4-D5CD-4126-B32F-5971C6FA721C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998762" y="3453765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CEE5E17D-B267-4245-B058-59B9515089D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13092" y="502539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6CBC3CA6-B6A2-4EEB-9A63-B3A2ED1EA40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341648" y="502539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49975133-13E9-47E2-B89B-39D855512B9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70205" y="502539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3CF676C-B8B6-4C40-91EF-D8B604B3000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998762" y="5025390"/>
            <a:ext cx="952376" cy="9525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1011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D938956-B64C-4A69-AD96-2E304154F00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466052" y="16670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6B722B3-CFC5-45EA-9ED6-3E100F31BD1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475550" y="16670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B0BB8CC-07D9-47C2-A423-DA7944D7355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466052" y="41054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9D065CD-90D1-4F95-954E-57604EA9B4A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475550" y="41054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8611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D938956-B64C-4A69-AD96-2E304154F00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466052" y="16670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B0BB8CC-07D9-47C2-A423-DA7944D7355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466052" y="4105497"/>
            <a:ext cx="1828118" cy="1828357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7038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31683" y="1761865"/>
            <a:ext cx="2482838" cy="33528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46948" y="1761865"/>
            <a:ext cx="2482838" cy="33528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62213" y="1761865"/>
            <a:ext cx="2482838" cy="33528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34B1061-2D91-4253-9DCF-0987EC9BF35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777478" y="1761865"/>
            <a:ext cx="2482837" cy="3352800"/>
          </a:xfrm>
          <a:custGeom>
            <a:avLst/>
            <a:gdLst>
              <a:gd name="connsiteX0" fmla="*/ 0 w 4966320"/>
              <a:gd name="connsiteY0" fmla="*/ 0 h 6705600"/>
              <a:gd name="connsiteX1" fmla="*/ 4966320 w 4966320"/>
              <a:gd name="connsiteY1" fmla="*/ 0 h 6705600"/>
              <a:gd name="connsiteX2" fmla="*/ 4966320 w 4966320"/>
              <a:gd name="connsiteY2" fmla="*/ 6705600 h 6705600"/>
              <a:gd name="connsiteX3" fmla="*/ 0 w 4966320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0" h="6705600">
                <a:moveTo>
                  <a:pt x="0" y="0"/>
                </a:moveTo>
                <a:lnTo>
                  <a:pt x="4966320" y="0"/>
                </a:lnTo>
                <a:lnTo>
                  <a:pt x="4966320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0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5">
            <a:extLst>
              <a:ext uri="{FF2B5EF4-FFF2-40B4-BE49-F238E27FC236}">
                <a16:creationId xmlns:a16="http://schemas.microsoft.com/office/drawing/2014/main" id="{DE1F0CA1-994C-4B15-BD61-C1FC8BE24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795324" y="-2019910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75">
            <a:extLst>
              <a:ext uri="{FF2B5EF4-FFF2-40B4-BE49-F238E27FC236}">
                <a16:creationId xmlns:a16="http://schemas.microsoft.com/office/drawing/2014/main" id="{CCDC6E92-1B4E-4F2A-BD85-917834D7D1B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398700" y="-594066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75">
            <a:extLst>
              <a:ext uri="{FF2B5EF4-FFF2-40B4-BE49-F238E27FC236}">
                <a16:creationId xmlns:a16="http://schemas.microsoft.com/office/drawing/2014/main" id="{60FE58BF-2882-4922-8BE2-DC5C806999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1002077" y="83177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75">
            <a:extLst>
              <a:ext uri="{FF2B5EF4-FFF2-40B4-BE49-F238E27FC236}">
                <a16:creationId xmlns:a16="http://schemas.microsoft.com/office/drawing/2014/main" id="{DFC0A416-BD43-4889-A746-153B68F952A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092594" y="-1470698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75">
            <a:extLst>
              <a:ext uri="{FF2B5EF4-FFF2-40B4-BE49-F238E27FC236}">
                <a16:creationId xmlns:a16="http://schemas.microsoft.com/office/drawing/2014/main" id="{0B4C680D-3D96-4F02-8FDE-6C344B4EA94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695970" y="-44854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75">
            <a:extLst>
              <a:ext uri="{FF2B5EF4-FFF2-40B4-BE49-F238E27FC236}">
                <a16:creationId xmlns:a16="http://schemas.microsoft.com/office/drawing/2014/main" id="{0136ECC1-14F7-404A-BB65-765B022634A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07095" y="1365493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75">
            <a:extLst>
              <a:ext uri="{FF2B5EF4-FFF2-40B4-BE49-F238E27FC236}">
                <a16:creationId xmlns:a16="http://schemas.microsoft.com/office/drawing/2014/main" id="{61F32264-5F7E-4A46-97AB-AABAB86F1EA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0911794" y="2784466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1309" y="-1058251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8" name="Picture Placeholder 75">
            <a:extLst>
              <a:ext uri="{FF2B5EF4-FFF2-40B4-BE49-F238E27FC236}">
                <a16:creationId xmlns:a16="http://schemas.microsoft.com/office/drawing/2014/main" id="{65B77482-57E1-46FD-913A-0092573AC5F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754685" y="367594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9" name="Picture Placeholder 75">
            <a:extLst>
              <a:ext uri="{FF2B5EF4-FFF2-40B4-BE49-F238E27FC236}">
                <a16:creationId xmlns:a16="http://schemas.microsoft.com/office/drawing/2014/main" id="{B37A391A-9563-4D8D-9F81-AF2A558906B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358062" y="179343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75">
            <a:extLst>
              <a:ext uri="{FF2B5EF4-FFF2-40B4-BE49-F238E27FC236}">
                <a16:creationId xmlns:a16="http://schemas.microsoft.com/office/drawing/2014/main" id="{905913FF-40D6-422E-AE96-62587D32CE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69186" y="3203785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75">
            <a:extLst>
              <a:ext uri="{FF2B5EF4-FFF2-40B4-BE49-F238E27FC236}">
                <a16:creationId xmlns:a16="http://schemas.microsoft.com/office/drawing/2014/main" id="{139B3716-743D-4E4C-8E9E-28622348549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573886" y="4622758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9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3" grpId="0" animBg="1"/>
      <p:bldP spid="14" grpId="0" animBg="1"/>
      <p:bldP spid="15" grpId="0" animBg="1"/>
      <p:bldP spid="16" grpId="0" animBg="1"/>
      <p:bldP spid="2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31683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46948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62213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34B1061-2D91-4253-9DCF-0987EC9BF35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777478" y="1605183"/>
            <a:ext cx="2482837" cy="4462577"/>
          </a:xfrm>
          <a:custGeom>
            <a:avLst/>
            <a:gdLst>
              <a:gd name="connsiteX0" fmla="*/ 0 w 4966320"/>
              <a:gd name="connsiteY0" fmla="*/ 0 h 6705600"/>
              <a:gd name="connsiteX1" fmla="*/ 4966320 w 4966320"/>
              <a:gd name="connsiteY1" fmla="*/ 0 h 6705600"/>
              <a:gd name="connsiteX2" fmla="*/ 4966320 w 4966320"/>
              <a:gd name="connsiteY2" fmla="*/ 6705600 h 6705600"/>
              <a:gd name="connsiteX3" fmla="*/ 0 w 4966320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0" h="6705600">
                <a:moveTo>
                  <a:pt x="0" y="0"/>
                </a:moveTo>
                <a:lnTo>
                  <a:pt x="4966320" y="0"/>
                </a:lnTo>
                <a:lnTo>
                  <a:pt x="4966320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2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81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81000" fill="hold" grpId="0" nodeType="withEffect" p14:presetBounceEnd="4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81000" fill="hold" grpId="0" nodeType="withEffect" p14:presetBounceEnd="4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81000" fill="hold" grpId="0" nodeType="withEffect" p14:presetBounceEnd="4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81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81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81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81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244119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859384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474649" y="1605183"/>
            <a:ext cx="2482838" cy="446257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7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8000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38000" decel="6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38000" decel="6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49484" y="1197712"/>
            <a:ext cx="2482838" cy="389872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0F5ECF-FA0D-41F4-BED6-8DC0A070043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59608" y="1197712"/>
            <a:ext cx="2482838" cy="389872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FE8DDD-E08B-487F-939D-C82BD1C71F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69733" y="1197712"/>
            <a:ext cx="2482838" cy="389872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B6A14B1-5BD5-4CA2-86FC-A299F612707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779858" y="1197712"/>
            <a:ext cx="2482838" cy="389872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8000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38000" decel="6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38000" decel="6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38000" decel="6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4B8AA38-6F73-4586-B483-53523EF1116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86492" y="1828800"/>
            <a:ext cx="2348472" cy="1465730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5ECBCE-7512-4811-A88A-61113AE75F7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10007" y="1828800"/>
            <a:ext cx="2348472" cy="1465730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A89E65B-19FF-4927-98A8-4E005823E9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333521" y="1828800"/>
            <a:ext cx="2348472" cy="1465730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DCF3998-E81D-49D7-B078-F19837D4418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9157035" y="1828800"/>
            <a:ext cx="2348472" cy="1465730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14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4B8AA38-6F73-4586-B483-53523EF1116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703761" y="2024522"/>
            <a:ext cx="2841651" cy="1773534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5ECBCE-7512-4811-A88A-61113AE75F7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661729" y="2024522"/>
            <a:ext cx="2841651" cy="1773534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A89E65B-19FF-4927-98A8-4E005823E9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619697" y="2024522"/>
            <a:ext cx="2841651" cy="1773534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6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41171" y="1156447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1909BFB-BB38-4018-AAEC-7D2EF2E710C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68282" y="1156447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6481C08-79AF-4EEB-B132-E05B8BF1A28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95393" y="1156447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A7E1B70-4896-4420-9B1A-59968879189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822504" y="1156447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8384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205030" y="1237129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1909BFB-BB38-4018-AAEC-7D2EF2E710C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832141" y="1237129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6481C08-79AF-4EEB-B132-E05B8BF1A28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459252" y="1237129"/>
            <a:ext cx="2527718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47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20163" y="1536887"/>
            <a:ext cx="5297451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629835A-B777-47DB-A9E0-41743E09CD8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58464" y="1536887"/>
            <a:ext cx="5297451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54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801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70586" y="443753"/>
            <a:ext cx="8812305" cy="5607424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78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801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731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29ECCF-26E4-460B-B63D-0178A5C20500}"/>
              </a:ext>
            </a:extLst>
          </p:cNvPr>
          <p:cNvSpPr/>
          <p:nvPr userDrawn="1"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154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2663464" y="0"/>
            <a:ext cx="9528536" cy="6858000"/>
          </a:xfrm>
          <a:prstGeom prst="rect">
            <a:avLst/>
          </a:prstGeom>
          <a:pattFill prst="pct5">
            <a:fgClr>
              <a:srgbClr val="DEE2E4"/>
            </a:fgClr>
            <a:bgClr>
              <a:srgbClr val="A0ACB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0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9BE362C5-03AE-447C-8B47-3D5F404636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289BE9-3518-4572-9F36-A58461E16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5202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95F91-8D51-4FF1-A532-B0BD4F0276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32999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C8D104-8DBC-47C1-B410-760C3B7E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50798" y="2960127"/>
            <a:ext cx="1368814" cy="937747"/>
          </a:xfrm>
          <a:custGeom>
            <a:avLst/>
            <a:gdLst>
              <a:gd name="connsiteX0" fmla="*/ 0 w 2737984"/>
              <a:gd name="connsiteY0" fmla="*/ 0 h 1875494"/>
              <a:gd name="connsiteX1" fmla="*/ 2737984 w 2737984"/>
              <a:gd name="connsiteY1" fmla="*/ 0 h 1875494"/>
              <a:gd name="connsiteX2" fmla="*/ 2737984 w 2737984"/>
              <a:gd name="connsiteY2" fmla="*/ 1875494 h 1875494"/>
              <a:gd name="connsiteX3" fmla="*/ 0 w 2737984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4" h="1875494">
                <a:moveTo>
                  <a:pt x="0" y="0"/>
                </a:moveTo>
                <a:lnTo>
                  <a:pt x="2737984" y="0"/>
                </a:lnTo>
                <a:lnTo>
                  <a:pt x="2737984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2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289BE9-3518-4572-9F36-A58461E16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5202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95F91-8D51-4FF1-A532-B0BD4F0276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32999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C8D104-8DBC-47C1-B410-760C3B7E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50798" y="2960127"/>
            <a:ext cx="1368814" cy="937747"/>
          </a:xfrm>
          <a:custGeom>
            <a:avLst/>
            <a:gdLst>
              <a:gd name="connsiteX0" fmla="*/ 0 w 2737984"/>
              <a:gd name="connsiteY0" fmla="*/ 0 h 1875494"/>
              <a:gd name="connsiteX1" fmla="*/ 2737984 w 2737984"/>
              <a:gd name="connsiteY1" fmla="*/ 0 h 1875494"/>
              <a:gd name="connsiteX2" fmla="*/ 2737984 w 2737984"/>
              <a:gd name="connsiteY2" fmla="*/ 1875494 h 1875494"/>
              <a:gd name="connsiteX3" fmla="*/ 0 w 2737984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4" h="1875494">
                <a:moveTo>
                  <a:pt x="0" y="0"/>
                </a:moveTo>
                <a:lnTo>
                  <a:pt x="2737984" y="0"/>
                </a:lnTo>
                <a:lnTo>
                  <a:pt x="2737984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DF241A1-3249-4A50-880D-BD32EE845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5314259" cy="6858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7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15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2" y="647700"/>
            <a:ext cx="10628516" cy="552450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0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93E20B-4C8A-4F59-B087-3A11D128B2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67126" y="2160248"/>
            <a:ext cx="2659907" cy="2539669"/>
          </a:xfrm>
          <a:custGeom>
            <a:avLst/>
            <a:gdLst>
              <a:gd name="connsiteX0" fmla="*/ 272846 w 5320506"/>
              <a:gd name="connsiteY0" fmla="*/ 0 h 5079337"/>
              <a:gd name="connsiteX1" fmla="*/ 5047660 w 5320506"/>
              <a:gd name="connsiteY1" fmla="*/ 0 h 5079337"/>
              <a:gd name="connsiteX2" fmla="*/ 5320506 w 5320506"/>
              <a:gd name="connsiteY2" fmla="*/ 272716 h 5079337"/>
              <a:gd name="connsiteX3" fmla="*/ 5320506 w 5320506"/>
              <a:gd name="connsiteY3" fmla="*/ 4806621 h 5079337"/>
              <a:gd name="connsiteX4" fmla="*/ 5047660 w 5320506"/>
              <a:gd name="connsiteY4" fmla="*/ 5079337 h 5079337"/>
              <a:gd name="connsiteX5" fmla="*/ 272846 w 5320506"/>
              <a:gd name="connsiteY5" fmla="*/ 5079337 h 5079337"/>
              <a:gd name="connsiteX6" fmla="*/ 0 w 5320506"/>
              <a:gd name="connsiteY6" fmla="*/ 4806621 h 5079337"/>
              <a:gd name="connsiteX7" fmla="*/ 0 w 5320506"/>
              <a:gd name="connsiteY7" fmla="*/ 272716 h 5079337"/>
              <a:gd name="connsiteX8" fmla="*/ 272846 w 5320506"/>
              <a:gd name="connsiteY8" fmla="*/ 0 h 507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0506" h="5079337">
                <a:moveTo>
                  <a:pt x="272846" y="0"/>
                </a:moveTo>
                <a:cubicBezTo>
                  <a:pt x="5047660" y="0"/>
                  <a:pt x="5047660" y="0"/>
                  <a:pt x="5047660" y="0"/>
                </a:cubicBezTo>
                <a:cubicBezTo>
                  <a:pt x="5197725" y="0"/>
                  <a:pt x="5320506" y="122722"/>
                  <a:pt x="5320506" y="272716"/>
                </a:cubicBezTo>
                <a:cubicBezTo>
                  <a:pt x="5320506" y="4806621"/>
                  <a:pt x="5320506" y="4806621"/>
                  <a:pt x="5320506" y="4806621"/>
                </a:cubicBezTo>
                <a:cubicBezTo>
                  <a:pt x="5320506" y="4956615"/>
                  <a:pt x="5197725" y="5079337"/>
                  <a:pt x="5047660" y="5079337"/>
                </a:cubicBezTo>
                <a:cubicBezTo>
                  <a:pt x="272846" y="5079337"/>
                  <a:pt x="272846" y="5079337"/>
                  <a:pt x="272846" y="5079337"/>
                </a:cubicBezTo>
                <a:cubicBezTo>
                  <a:pt x="122781" y="5079337"/>
                  <a:pt x="0" y="4956615"/>
                  <a:pt x="0" y="4806621"/>
                </a:cubicBezTo>
                <a:cubicBezTo>
                  <a:pt x="0" y="272716"/>
                  <a:pt x="0" y="272716"/>
                  <a:pt x="0" y="272716"/>
                </a:cubicBezTo>
                <a:cubicBezTo>
                  <a:pt x="0" y="122722"/>
                  <a:pt x="122781" y="0"/>
                  <a:pt x="27284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723900" dist="228600" dir="8100000" algn="tr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2025C71F-F630-406C-A334-0B61D0F62D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5314259" cy="6858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6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0BA415-90EF-494A-98BB-E4776AE09ABA}"/>
              </a:ext>
            </a:extLst>
          </p:cNvPr>
          <p:cNvSpPr/>
          <p:nvPr userDrawn="1"/>
        </p:nvSpPr>
        <p:spPr>
          <a:xfrm>
            <a:off x="727028" y="227883"/>
            <a:ext cx="1610876" cy="5878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63060-CCE9-4A96-A067-6AC27B7E80B1}"/>
              </a:ext>
            </a:extLst>
          </p:cNvPr>
          <p:cNvSpPr txBox="1"/>
          <p:nvPr userDrawn="1"/>
        </p:nvSpPr>
        <p:spPr>
          <a:xfrm>
            <a:off x="901650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YÖKAK</a:t>
            </a:r>
            <a:endParaRPr lang="en-US" sz="1600" b="0" dirty="0">
              <a:solidFill>
                <a:schemeClr val="tx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2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B50162-B53A-4D53-985F-D3169468460F}"/>
              </a:ext>
            </a:extLst>
          </p:cNvPr>
          <p:cNvSpPr/>
          <p:nvPr userDrawn="1"/>
        </p:nvSpPr>
        <p:spPr>
          <a:xfrm>
            <a:off x="727028" y="227883"/>
            <a:ext cx="1610876" cy="587829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5AA740-871A-4FDD-B5BE-77B04DD73008}"/>
              </a:ext>
            </a:extLst>
          </p:cNvPr>
          <p:cNvSpPr txBox="1"/>
          <p:nvPr userDrawn="1"/>
        </p:nvSpPr>
        <p:spPr>
          <a:xfrm>
            <a:off x="901650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YÖKAK</a:t>
            </a:r>
            <a:endParaRPr lang="en-US" sz="1600" b="0" dirty="0">
              <a:solidFill>
                <a:schemeClr val="tx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6E49E-6A53-4F4D-9EED-FA6EEC2123E3}"/>
              </a:ext>
            </a:extLst>
          </p:cNvPr>
          <p:cNvSpPr txBox="1"/>
          <p:nvPr userDrawn="1"/>
        </p:nvSpPr>
        <p:spPr>
          <a:xfrm>
            <a:off x="5465184" y="115055"/>
            <a:ext cx="1261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303309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5F7554-38B1-48BE-91E4-43BCAA8E8F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625" y="495300"/>
            <a:ext cx="5604345" cy="5870981"/>
          </a:xfrm>
          <a:custGeom>
            <a:avLst/>
            <a:gdLst>
              <a:gd name="connsiteX0" fmla="*/ 0 w 11210150"/>
              <a:gd name="connsiteY0" fmla="*/ 0 h 11741961"/>
              <a:gd name="connsiteX1" fmla="*/ 11210150 w 11210150"/>
              <a:gd name="connsiteY1" fmla="*/ 0 h 11741961"/>
              <a:gd name="connsiteX2" fmla="*/ 11210150 w 11210150"/>
              <a:gd name="connsiteY2" fmla="*/ 11741961 h 11741961"/>
              <a:gd name="connsiteX3" fmla="*/ 0 w 11210150"/>
              <a:gd name="connsiteY3" fmla="*/ 11741961 h 1174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0150" h="11741961">
                <a:moveTo>
                  <a:pt x="0" y="0"/>
                </a:moveTo>
                <a:lnTo>
                  <a:pt x="11210150" y="0"/>
                </a:lnTo>
                <a:lnTo>
                  <a:pt x="11210150" y="11741961"/>
                </a:lnTo>
                <a:lnTo>
                  <a:pt x="0" y="1174196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3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DF241A1-3249-4A50-880D-BD32EE845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5314259" cy="6858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0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482A689-CC2A-4F2B-BAB9-2127EA08A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4740" y="0"/>
            <a:ext cx="12341479" cy="68580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E8DB23E-DC77-4E50-A38D-DDDDEEDB1A0B}"/>
              </a:ext>
            </a:extLst>
          </p:cNvPr>
          <p:cNvSpPr txBox="1">
            <a:spLocks/>
          </p:cNvSpPr>
          <p:nvPr userDrawn="1"/>
        </p:nvSpPr>
        <p:spPr>
          <a:xfrm>
            <a:off x="118816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7B9C2-6A96-4E56-8A5F-50BC1EAA29D4}"/>
              </a:ext>
            </a:extLst>
          </p:cNvPr>
          <p:cNvSpPr txBox="1"/>
          <p:nvPr userDrawn="1"/>
        </p:nvSpPr>
        <p:spPr>
          <a:xfrm>
            <a:off x="10782272" y="6444039"/>
            <a:ext cx="126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353502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E8DB23E-DC77-4E50-A38D-DDDDEEDB1A0B}"/>
              </a:ext>
            </a:extLst>
          </p:cNvPr>
          <p:cNvSpPr txBox="1">
            <a:spLocks/>
          </p:cNvSpPr>
          <p:nvPr userDrawn="1"/>
        </p:nvSpPr>
        <p:spPr>
          <a:xfrm>
            <a:off x="118816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7B9C2-6A96-4E56-8A5F-50BC1EAA29D4}"/>
              </a:ext>
            </a:extLst>
          </p:cNvPr>
          <p:cNvSpPr txBox="1"/>
          <p:nvPr userDrawn="1"/>
        </p:nvSpPr>
        <p:spPr>
          <a:xfrm>
            <a:off x="10782272" y="6444039"/>
            <a:ext cx="126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31214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4E2DCC9-7A91-43AF-A2ED-33E09E36BA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40576" y="1473322"/>
            <a:ext cx="3910848" cy="3911357"/>
          </a:xfrm>
          <a:custGeom>
            <a:avLst/>
            <a:gdLst>
              <a:gd name="connsiteX0" fmla="*/ 0 w 7822714"/>
              <a:gd name="connsiteY0" fmla="*/ 0 h 7822714"/>
              <a:gd name="connsiteX1" fmla="*/ 7822714 w 7822714"/>
              <a:gd name="connsiteY1" fmla="*/ 0 h 7822714"/>
              <a:gd name="connsiteX2" fmla="*/ 7822714 w 7822714"/>
              <a:gd name="connsiteY2" fmla="*/ 7822714 h 7822714"/>
              <a:gd name="connsiteX3" fmla="*/ 0 w 7822714"/>
              <a:gd name="connsiteY3" fmla="*/ 7822714 h 782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2714" h="7822714">
                <a:moveTo>
                  <a:pt x="0" y="0"/>
                </a:moveTo>
                <a:lnTo>
                  <a:pt x="7822714" y="0"/>
                </a:lnTo>
                <a:lnTo>
                  <a:pt x="7822714" y="7822714"/>
                </a:lnTo>
                <a:lnTo>
                  <a:pt x="0" y="782271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6E49E-6A53-4F4D-9EED-FA6EEC2123E3}"/>
              </a:ext>
            </a:extLst>
          </p:cNvPr>
          <p:cNvSpPr txBox="1"/>
          <p:nvPr userDrawn="1"/>
        </p:nvSpPr>
        <p:spPr>
          <a:xfrm>
            <a:off x="5465184" y="115055"/>
            <a:ext cx="1261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12588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0BA415-90EF-494A-98BB-E4776AE09ABA}"/>
              </a:ext>
            </a:extLst>
          </p:cNvPr>
          <p:cNvSpPr/>
          <p:nvPr userDrawn="1"/>
        </p:nvSpPr>
        <p:spPr>
          <a:xfrm>
            <a:off x="727028" y="227883"/>
            <a:ext cx="1610876" cy="5878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63060-CCE9-4A96-A067-6AC27B7E80B1}"/>
              </a:ext>
            </a:extLst>
          </p:cNvPr>
          <p:cNvSpPr txBox="1"/>
          <p:nvPr userDrawn="1"/>
        </p:nvSpPr>
        <p:spPr>
          <a:xfrm>
            <a:off x="901650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411318C-4794-4780-B048-65BF2EFB21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1" cy="6858000"/>
          </a:xfrm>
          <a:custGeom>
            <a:avLst/>
            <a:gdLst>
              <a:gd name="connsiteX0" fmla="*/ 0 w 12193589"/>
              <a:gd name="connsiteY0" fmla="*/ 0 h 13716000"/>
              <a:gd name="connsiteX1" fmla="*/ 12193589 w 12193589"/>
              <a:gd name="connsiteY1" fmla="*/ 0 h 13716000"/>
              <a:gd name="connsiteX2" fmla="*/ 12193589 w 12193589"/>
              <a:gd name="connsiteY2" fmla="*/ 13716000 h 13716000"/>
              <a:gd name="connsiteX3" fmla="*/ 0 w 1219358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12193589" y="0"/>
                </a:lnTo>
                <a:lnTo>
                  <a:pt x="12193589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6893" y="1839686"/>
            <a:ext cx="3178215" cy="3178629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6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1792505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1792504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1792505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1837176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0BA415-90EF-494A-98BB-E4776AE09ABA}"/>
              </a:ext>
            </a:extLst>
          </p:cNvPr>
          <p:cNvSpPr/>
          <p:nvPr userDrawn="1"/>
        </p:nvSpPr>
        <p:spPr>
          <a:xfrm>
            <a:off x="9912533" y="227883"/>
            <a:ext cx="1610876" cy="5878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63060-CCE9-4A96-A067-6AC27B7E80B1}"/>
              </a:ext>
            </a:extLst>
          </p:cNvPr>
          <p:cNvSpPr txBox="1"/>
          <p:nvPr userDrawn="1"/>
        </p:nvSpPr>
        <p:spPr>
          <a:xfrm>
            <a:off x="10087155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411318C-4794-4780-B048-65BF2EFB21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0" y="0"/>
            <a:ext cx="6096001" cy="6858000"/>
          </a:xfrm>
          <a:custGeom>
            <a:avLst/>
            <a:gdLst>
              <a:gd name="connsiteX0" fmla="*/ 0 w 12193589"/>
              <a:gd name="connsiteY0" fmla="*/ 0 h 13716000"/>
              <a:gd name="connsiteX1" fmla="*/ 12193589 w 12193589"/>
              <a:gd name="connsiteY1" fmla="*/ 0 h 13716000"/>
              <a:gd name="connsiteX2" fmla="*/ 12193589 w 12193589"/>
              <a:gd name="connsiteY2" fmla="*/ 13716000 h 13716000"/>
              <a:gd name="connsiteX3" fmla="*/ 0 w 1219358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12193589" y="0"/>
                </a:lnTo>
                <a:lnTo>
                  <a:pt x="12193589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6893" y="1839686"/>
            <a:ext cx="3178215" cy="3178629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1792505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1792504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1792505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1837176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0BA415-90EF-494A-98BB-E4776AE09ABA}"/>
              </a:ext>
            </a:extLst>
          </p:cNvPr>
          <p:cNvSpPr/>
          <p:nvPr userDrawn="1"/>
        </p:nvSpPr>
        <p:spPr>
          <a:xfrm>
            <a:off x="9912533" y="227883"/>
            <a:ext cx="1610876" cy="5878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63060-CCE9-4A96-A067-6AC27B7E80B1}"/>
              </a:ext>
            </a:extLst>
          </p:cNvPr>
          <p:cNvSpPr txBox="1"/>
          <p:nvPr userDrawn="1"/>
        </p:nvSpPr>
        <p:spPr>
          <a:xfrm>
            <a:off x="10087155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411318C-4794-4780-B048-65BF2EFB21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6096001" cy="6858000"/>
          </a:xfrm>
          <a:custGeom>
            <a:avLst/>
            <a:gdLst>
              <a:gd name="connsiteX0" fmla="*/ 0 w 12193589"/>
              <a:gd name="connsiteY0" fmla="*/ 0 h 13716000"/>
              <a:gd name="connsiteX1" fmla="*/ 12193589 w 12193589"/>
              <a:gd name="connsiteY1" fmla="*/ 0 h 13716000"/>
              <a:gd name="connsiteX2" fmla="*/ 12193589 w 12193589"/>
              <a:gd name="connsiteY2" fmla="*/ 13716000 h 13716000"/>
              <a:gd name="connsiteX3" fmla="*/ 0 w 1219358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12193589" y="0"/>
                </a:lnTo>
                <a:lnTo>
                  <a:pt x="12193589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6893" y="1839686"/>
            <a:ext cx="3178215" cy="3178629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6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6884AB12-9032-475A-82B0-6E1C4050A8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34213" y="665692"/>
            <a:ext cx="5523574" cy="5526617"/>
          </a:xfrm>
          <a:custGeom>
            <a:avLst/>
            <a:gdLst>
              <a:gd name="connsiteX0" fmla="*/ 2834837 w 5669673"/>
              <a:gd name="connsiteY0" fmla="*/ 0 h 5672056"/>
              <a:gd name="connsiteX1" fmla="*/ 4522327 w 5669673"/>
              <a:gd name="connsiteY1" fmla="*/ 698944 h 5672056"/>
              <a:gd name="connsiteX2" fmla="*/ 4971023 w 5669673"/>
              <a:gd name="connsiteY2" fmla="*/ 1147830 h 5672056"/>
              <a:gd name="connsiteX3" fmla="*/ 4971023 w 5669673"/>
              <a:gd name="connsiteY3" fmla="*/ 4524228 h 5672056"/>
              <a:gd name="connsiteX4" fmla="*/ 4522327 w 5669673"/>
              <a:gd name="connsiteY4" fmla="*/ 4973113 h 5672056"/>
              <a:gd name="connsiteX5" fmla="*/ 1147346 w 5669673"/>
              <a:gd name="connsiteY5" fmla="*/ 4973113 h 5672056"/>
              <a:gd name="connsiteX6" fmla="*/ 698650 w 5669673"/>
              <a:gd name="connsiteY6" fmla="*/ 4524228 h 5672056"/>
              <a:gd name="connsiteX7" fmla="*/ 698650 w 5669673"/>
              <a:gd name="connsiteY7" fmla="*/ 1147830 h 5672056"/>
              <a:gd name="connsiteX8" fmla="*/ 1147346 w 5669673"/>
              <a:gd name="connsiteY8" fmla="*/ 698944 h 5672056"/>
              <a:gd name="connsiteX9" fmla="*/ 2834837 w 5669673"/>
              <a:gd name="connsiteY9" fmla="*/ 0 h 567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9673" h="5672056">
                <a:moveTo>
                  <a:pt x="2834837" y="0"/>
                </a:moveTo>
                <a:cubicBezTo>
                  <a:pt x="3445698" y="0"/>
                  <a:pt x="4056560" y="232981"/>
                  <a:pt x="4522327" y="698944"/>
                </a:cubicBezTo>
                <a:cubicBezTo>
                  <a:pt x="4971023" y="1147830"/>
                  <a:pt x="4971023" y="1147830"/>
                  <a:pt x="4971023" y="1147830"/>
                </a:cubicBezTo>
                <a:cubicBezTo>
                  <a:pt x="5902557" y="2079754"/>
                  <a:pt x="5902557" y="3592303"/>
                  <a:pt x="4971023" y="4524228"/>
                </a:cubicBezTo>
                <a:cubicBezTo>
                  <a:pt x="4522327" y="4973113"/>
                  <a:pt x="4522327" y="4973113"/>
                  <a:pt x="4522327" y="4973113"/>
                </a:cubicBezTo>
                <a:cubicBezTo>
                  <a:pt x="3590793" y="5905038"/>
                  <a:pt x="2078880" y="5905038"/>
                  <a:pt x="1147346" y="4973113"/>
                </a:cubicBezTo>
                <a:cubicBezTo>
                  <a:pt x="698650" y="4524228"/>
                  <a:pt x="698650" y="4524228"/>
                  <a:pt x="698650" y="4524228"/>
                </a:cubicBezTo>
                <a:cubicBezTo>
                  <a:pt x="-232884" y="3592303"/>
                  <a:pt x="-232884" y="2079754"/>
                  <a:pt x="698650" y="1147830"/>
                </a:cubicBezTo>
                <a:cubicBezTo>
                  <a:pt x="1147346" y="698944"/>
                  <a:pt x="1147346" y="698944"/>
                  <a:pt x="1147346" y="698944"/>
                </a:cubicBezTo>
                <a:cubicBezTo>
                  <a:pt x="1613113" y="232981"/>
                  <a:pt x="2223975" y="0"/>
                  <a:pt x="2834837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C0BA415-90EF-494A-98BB-E4776AE09ABA}"/>
              </a:ext>
            </a:extLst>
          </p:cNvPr>
          <p:cNvSpPr/>
          <p:nvPr userDrawn="1"/>
        </p:nvSpPr>
        <p:spPr>
          <a:xfrm>
            <a:off x="727028" y="227883"/>
            <a:ext cx="1610876" cy="587829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63060-CCE9-4A96-A067-6AC27B7E80B1}"/>
              </a:ext>
            </a:extLst>
          </p:cNvPr>
          <p:cNvSpPr txBox="1"/>
          <p:nvPr userDrawn="1"/>
        </p:nvSpPr>
        <p:spPr>
          <a:xfrm>
            <a:off x="901650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V="1">
            <a:off x="4506893" y="1839686"/>
            <a:ext cx="3178215" cy="3178629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2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EA7C05D-F1DC-463F-989D-14FCC661B2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5479" y="887538"/>
            <a:ext cx="1673783" cy="1674705"/>
          </a:xfrm>
          <a:custGeom>
            <a:avLst/>
            <a:gdLst>
              <a:gd name="connsiteX0" fmla="*/ 1674001 w 3348002"/>
              <a:gd name="connsiteY0" fmla="*/ 0 h 3349409"/>
              <a:gd name="connsiteX1" fmla="*/ 2670482 w 3348002"/>
              <a:gd name="connsiteY1" fmla="*/ 412733 h 3349409"/>
              <a:gd name="connsiteX2" fmla="*/ 2935442 w 3348002"/>
              <a:gd name="connsiteY2" fmla="*/ 677805 h 3349409"/>
              <a:gd name="connsiteX3" fmla="*/ 2935442 w 3348002"/>
              <a:gd name="connsiteY3" fmla="*/ 2671604 h 3349409"/>
              <a:gd name="connsiteX4" fmla="*/ 2670482 w 3348002"/>
              <a:gd name="connsiteY4" fmla="*/ 2936676 h 3349409"/>
              <a:gd name="connsiteX5" fmla="*/ 677520 w 3348002"/>
              <a:gd name="connsiteY5" fmla="*/ 2936676 h 3349409"/>
              <a:gd name="connsiteX6" fmla="*/ 412560 w 3348002"/>
              <a:gd name="connsiteY6" fmla="*/ 2671604 h 3349409"/>
              <a:gd name="connsiteX7" fmla="*/ 412560 w 3348002"/>
              <a:gd name="connsiteY7" fmla="*/ 677805 h 3349409"/>
              <a:gd name="connsiteX8" fmla="*/ 677520 w 3348002"/>
              <a:gd name="connsiteY8" fmla="*/ 412733 h 3349409"/>
              <a:gd name="connsiteX9" fmla="*/ 1674001 w 3348002"/>
              <a:gd name="connsiteY9" fmla="*/ 0 h 334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8002" h="3349409">
                <a:moveTo>
                  <a:pt x="1674001" y="0"/>
                </a:moveTo>
                <a:cubicBezTo>
                  <a:pt x="2034722" y="0"/>
                  <a:pt x="2395442" y="137578"/>
                  <a:pt x="2670482" y="412733"/>
                </a:cubicBezTo>
                <a:cubicBezTo>
                  <a:pt x="2935442" y="677805"/>
                  <a:pt x="2935442" y="677805"/>
                  <a:pt x="2935442" y="677805"/>
                </a:cubicBezTo>
                <a:cubicBezTo>
                  <a:pt x="3485523" y="1228117"/>
                  <a:pt x="3485523" y="2121293"/>
                  <a:pt x="2935442" y="2671604"/>
                </a:cubicBezTo>
                <a:cubicBezTo>
                  <a:pt x="2670482" y="2936676"/>
                  <a:pt x="2670482" y="2936676"/>
                  <a:pt x="2670482" y="2936676"/>
                </a:cubicBezTo>
                <a:cubicBezTo>
                  <a:pt x="2120402" y="3486987"/>
                  <a:pt x="1227600" y="3486987"/>
                  <a:pt x="677520" y="2936676"/>
                </a:cubicBezTo>
                <a:cubicBezTo>
                  <a:pt x="412560" y="2671604"/>
                  <a:pt x="412560" y="2671604"/>
                  <a:pt x="412560" y="2671604"/>
                </a:cubicBezTo>
                <a:cubicBezTo>
                  <a:pt x="-137521" y="2121293"/>
                  <a:pt x="-137521" y="1228117"/>
                  <a:pt x="412560" y="677805"/>
                </a:cubicBezTo>
                <a:cubicBezTo>
                  <a:pt x="677520" y="412733"/>
                  <a:pt x="677520" y="412733"/>
                  <a:pt x="677520" y="412733"/>
                </a:cubicBezTo>
                <a:cubicBezTo>
                  <a:pt x="952560" y="137578"/>
                  <a:pt x="1313281" y="0"/>
                  <a:pt x="167400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DD218A9-C81F-4FF9-AF7E-D26C0FC978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9362" y="2591648"/>
            <a:ext cx="1673784" cy="1674705"/>
          </a:xfrm>
          <a:custGeom>
            <a:avLst/>
            <a:gdLst>
              <a:gd name="connsiteX0" fmla="*/ 1674001 w 3348003"/>
              <a:gd name="connsiteY0" fmla="*/ 0 h 3349409"/>
              <a:gd name="connsiteX1" fmla="*/ 2670482 w 3348003"/>
              <a:gd name="connsiteY1" fmla="*/ 412734 h 3349409"/>
              <a:gd name="connsiteX2" fmla="*/ 2935443 w 3348003"/>
              <a:gd name="connsiteY2" fmla="*/ 677805 h 3349409"/>
              <a:gd name="connsiteX3" fmla="*/ 2935443 w 3348003"/>
              <a:gd name="connsiteY3" fmla="*/ 2671604 h 3349409"/>
              <a:gd name="connsiteX4" fmla="*/ 2670482 w 3348003"/>
              <a:gd name="connsiteY4" fmla="*/ 2936676 h 3349409"/>
              <a:gd name="connsiteX5" fmla="*/ 677520 w 3348003"/>
              <a:gd name="connsiteY5" fmla="*/ 2936676 h 3349409"/>
              <a:gd name="connsiteX6" fmla="*/ 412560 w 3348003"/>
              <a:gd name="connsiteY6" fmla="*/ 2671604 h 3349409"/>
              <a:gd name="connsiteX7" fmla="*/ 412560 w 3348003"/>
              <a:gd name="connsiteY7" fmla="*/ 677805 h 3349409"/>
              <a:gd name="connsiteX8" fmla="*/ 677520 w 3348003"/>
              <a:gd name="connsiteY8" fmla="*/ 412734 h 3349409"/>
              <a:gd name="connsiteX9" fmla="*/ 1674001 w 3348003"/>
              <a:gd name="connsiteY9" fmla="*/ 0 h 334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8003" h="3349409">
                <a:moveTo>
                  <a:pt x="1674001" y="0"/>
                </a:moveTo>
                <a:cubicBezTo>
                  <a:pt x="2034721" y="0"/>
                  <a:pt x="2395441" y="137578"/>
                  <a:pt x="2670482" y="412734"/>
                </a:cubicBezTo>
                <a:cubicBezTo>
                  <a:pt x="2935443" y="677805"/>
                  <a:pt x="2935443" y="677805"/>
                  <a:pt x="2935443" y="677805"/>
                </a:cubicBezTo>
                <a:cubicBezTo>
                  <a:pt x="3485523" y="1228117"/>
                  <a:pt x="3485523" y="2121293"/>
                  <a:pt x="2935443" y="2671604"/>
                </a:cubicBezTo>
                <a:cubicBezTo>
                  <a:pt x="2670482" y="2936676"/>
                  <a:pt x="2670482" y="2936676"/>
                  <a:pt x="2670482" y="2936676"/>
                </a:cubicBezTo>
                <a:cubicBezTo>
                  <a:pt x="2120401" y="3486987"/>
                  <a:pt x="1227601" y="3486987"/>
                  <a:pt x="677520" y="2936676"/>
                </a:cubicBezTo>
                <a:cubicBezTo>
                  <a:pt x="412560" y="2671604"/>
                  <a:pt x="412560" y="2671604"/>
                  <a:pt x="412560" y="2671604"/>
                </a:cubicBezTo>
                <a:cubicBezTo>
                  <a:pt x="-137521" y="2121293"/>
                  <a:pt x="-137521" y="1228117"/>
                  <a:pt x="412560" y="677805"/>
                </a:cubicBezTo>
                <a:cubicBezTo>
                  <a:pt x="677520" y="412734"/>
                  <a:pt x="677520" y="412734"/>
                  <a:pt x="677520" y="412734"/>
                </a:cubicBezTo>
                <a:cubicBezTo>
                  <a:pt x="952561" y="137578"/>
                  <a:pt x="1313281" y="0"/>
                  <a:pt x="167400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8B8A224-37B6-49F3-9AEA-36A5E3325D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03529" y="4619207"/>
            <a:ext cx="1673784" cy="1674705"/>
          </a:xfrm>
          <a:custGeom>
            <a:avLst/>
            <a:gdLst>
              <a:gd name="connsiteX0" fmla="*/ 1674001 w 3348003"/>
              <a:gd name="connsiteY0" fmla="*/ 0 h 3349409"/>
              <a:gd name="connsiteX1" fmla="*/ 2670482 w 3348003"/>
              <a:gd name="connsiteY1" fmla="*/ 412734 h 3349409"/>
              <a:gd name="connsiteX2" fmla="*/ 2935443 w 3348003"/>
              <a:gd name="connsiteY2" fmla="*/ 677805 h 3349409"/>
              <a:gd name="connsiteX3" fmla="*/ 2935443 w 3348003"/>
              <a:gd name="connsiteY3" fmla="*/ 2671604 h 3349409"/>
              <a:gd name="connsiteX4" fmla="*/ 2670482 w 3348003"/>
              <a:gd name="connsiteY4" fmla="*/ 2936675 h 3349409"/>
              <a:gd name="connsiteX5" fmla="*/ 677520 w 3348003"/>
              <a:gd name="connsiteY5" fmla="*/ 2936675 h 3349409"/>
              <a:gd name="connsiteX6" fmla="*/ 412560 w 3348003"/>
              <a:gd name="connsiteY6" fmla="*/ 2671604 h 3349409"/>
              <a:gd name="connsiteX7" fmla="*/ 412560 w 3348003"/>
              <a:gd name="connsiteY7" fmla="*/ 677805 h 3349409"/>
              <a:gd name="connsiteX8" fmla="*/ 677520 w 3348003"/>
              <a:gd name="connsiteY8" fmla="*/ 412734 h 3349409"/>
              <a:gd name="connsiteX9" fmla="*/ 1674001 w 3348003"/>
              <a:gd name="connsiteY9" fmla="*/ 0 h 334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8003" h="3349409">
                <a:moveTo>
                  <a:pt x="1674001" y="0"/>
                </a:moveTo>
                <a:cubicBezTo>
                  <a:pt x="2034721" y="0"/>
                  <a:pt x="2395442" y="137578"/>
                  <a:pt x="2670482" y="412734"/>
                </a:cubicBezTo>
                <a:cubicBezTo>
                  <a:pt x="2935443" y="677805"/>
                  <a:pt x="2935443" y="677805"/>
                  <a:pt x="2935443" y="677805"/>
                </a:cubicBezTo>
                <a:cubicBezTo>
                  <a:pt x="3485523" y="1228117"/>
                  <a:pt x="3485523" y="2121293"/>
                  <a:pt x="2935443" y="2671604"/>
                </a:cubicBezTo>
                <a:cubicBezTo>
                  <a:pt x="2670482" y="2936675"/>
                  <a:pt x="2670482" y="2936675"/>
                  <a:pt x="2670482" y="2936675"/>
                </a:cubicBezTo>
                <a:cubicBezTo>
                  <a:pt x="2120401" y="3486987"/>
                  <a:pt x="1227601" y="3486987"/>
                  <a:pt x="677520" y="2936675"/>
                </a:cubicBezTo>
                <a:cubicBezTo>
                  <a:pt x="412560" y="2671604"/>
                  <a:pt x="412560" y="2671604"/>
                  <a:pt x="412560" y="2671604"/>
                </a:cubicBezTo>
                <a:cubicBezTo>
                  <a:pt x="-137521" y="2121293"/>
                  <a:pt x="-137521" y="1228117"/>
                  <a:pt x="412560" y="677805"/>
                </a:cubicBezTo>
                <a:cubicBezTo>
                  <a:pt x="677520" y="412734"/>
                  <a:pt x="677520" y="412734"/>
                  <a:pt x="677520" y="412734"/>
                </a:cubicBezTo>
                <a:cubicBezTo>
                  <a:pt x="952561" y="137578"/>
                  <a:pt x="1313281" y="0"/>
                  <a:pt x="167400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92C0904-053A-4790-ABF2-C6278A0C34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8767" y="2010986"/>
            <a:ext cx="2834467" cy="2836028"/>
          </a:xfrm>
          <a:custGeom>
            <a:avLst/>
            <a:gdLst>
              <a:gd name="connsiteX0" fmla="*/ 2834837 w 5669673"/>
              <a:gd name="connsiteY0" fmla="*/ 0 h 5672056"/>
              <a:gd name="connsiteX1" fmla="*/ 4522327 w 5669673"/>
              <a:gd name="connsiteY1" fmla="*/ 698944 h 5672056"/>
              <a:gd name="connsiteX2" fmla="*/ 4971023 w 5669673"/>
              <a:gd name="connsiteY2" fmla="*/ 1147830 h 5672056"/>
              <a:gd name="connsiteX3" fmla="*/ 4971023 w 5669673"/>
              <a:gd name="connsiteY3" fmla="*/ 4524228 h 5672056"/>
              <a:gd name="connsiteX4" fmla="*/ 4522327 w 5669673"/>
              <a:gd name="connsiteY4" fmla="*/ 4973113 h 5672056"/>
              <a:gd name="connsiteX5" fmla="*/ 1147346 w 5669673"/>
              <a:gd name="connsiteY5" fmla="*/ 4973113 h 5672056"/>
              <a:gd name="connsiteX6" fmla="*/ 698650 w 5669673"/>
              <a:gd name="connsiteY6" fmla="*/ 4524228 h 5672056"/>
              <a:gd name="connsiteX7" fmla="*/ 698650 w 5669673"/>
              <a:gd name="connsiteY7" fmla="*/ 1147830 h 5672056"/>
              <a:gd name="connsiteX8" fmla="*/ 1147346 w 5669673"/>
              <a:gd name="connsiteY8" fmla="*/ 698944 h 5672056"/>
              <a:gd name="connsiteX9" fmla="*/ 2834837 w 5669673"/>
              <a:gd name="connsiteY9" fmla="*/ 0 h 567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9673" h="5672056">
                <a:moveTo>
                  <a:pt x="2834837" y="0"/>
                </a:moveTo>
                <a:cubicBezTo>
                  <a:pt x="3445698" y="0"/>
                  <a:pt x="4056560" y="232981"/>
                  <a:pt x="4522327" y="698944"/>
                </a:cubicBezTo>
                <a:cubicBezTo>
                  <a:pt x="4971023" y="1147830"/>
                  <a:pt x="4971023" y="1147830"/>
                  <a:pt x="4971023" y="1147830"/>
                </a:cubicBezTo>
                <a:cubicBezTo>
                  <a:pt x="5902557" y="2079754"/>
                  <a:pt x="5902557" y="3592303"/>
                  <a:pt x="4971023" y="4524228"/>
                </a:cubicBezTo>
                <a:cubicBezTo>
                  <a:pt x="4522327" y="4973113"/>
                  <a:pt x="4522327" y="4973113"/>
                  <a:pt x="4522327" y="4973113"/>
                </a:cubicBezTo>
                <a:cubicBezTo>
                  <a:pt x="3590793" y="5905038"/>
                  <a:pt x="2078880" y="5905038"/>
                  <a:pt x="1147346" y="4973113"/>
                </a:cubicBezTo>
                <a:cubicBezTo>
                  <a:pt x="698650" y="4524228"/>
                  <a:pt x="698650" y="4524228"/>
                  <a:pt x="698650" y="4524228"/>
                </a:cubicBezTo>
                <a:cubicBezTo>
                  <a:pt x="-232884" y="3592303"/>
                  <a:pt x="-232884" y="2079754"/>
                  <a:pt x="698650" y="1147830"/>
                </a:cubicBezTo>
                <a:cubicBezTo>
                  <a:pt x="1147346" y="698944"/>
                  <a:pt x="1147346" y="698944"/>
                  <a:pt x="1147346" y="698944"/>
                </a:cubicBezTo>
                <a:cubicBezTo>
                  <a:pt x="1613113" y="232981"/>
                  <a:pt x="2223975" y="0"/>
                  <a:pt x="2834837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7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5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DACA323-AFE1-42D8-BB53-A9B65C9B26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87232" y="1137054"/>
            <a:ext cx="4599623" cy="4600222"/>
          </a:xfrm>
          <a:custGeom>
            <a:avLst/>
            <a:gdLst>
              <a:gd name="connsiteX0" fmla="*/ 0 w 6912429"/>
              <a:gd name="connsiteY0" fmla="*/ 0 h 6912429"/>
              <a:gd name="connsiteX1" fmla="*/ 6912429 w 6912429"/>
              <a:gd name="connsiteY1" fmla="*/ 0 h 6912429"/>
              <a:gd name="connsiteX2" fmla="*/ 6912429 w 6912429"/>
              <a:gd name="connsiteY2" fmla="*/ 6912429 h 6912429"/>
              <a:gd name="connsiteX3" fmla="*/ 0 w 6912429"/>
              <a:gd name="connsiteY3" fmla="*/ 6912429 h 691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429" h="6912429">
                <a:moveTo>
                  <a:pt x="0" y="0"/>
                </a:moveTo>
                <a:lnTo>
                  <a:pt x="6912429" y="0"/>
                </a:lnTo>
                <a:lnTo>
                  <a:pt x="6912429" y="6912429"/>
                </a:lnTo>
                <a:lnTo>
                  <a:pt x="0" y="691242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5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7A63888-FAB6-42D9-963F-0298E9A2CB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2512" y="0"/>
            <a:ext cx="2116996" cy="2190710"/>
          </a:xfrm>
          <a:custGeom>
            <a:avLst/>
            <a:gdLst>
              <a:gd name="connsiteX0" fmla="*/ 0 w 4234543"/>
              <a:gd name="connsiteY0" fmla="*/ 0 h 4381419"/>
              <a:gd name="connsiteX1" fmla="*/ 4234543 w 4234543"/>
              <a:gd name="connsiteY1" fmla="*/ 0 h 4381419"/>
              <a:gd name="connsiteX2" fmla="*/ 4234543 w 4234543"/>
              <a:gd name="connsiteY2" fmla="*/ 4381419 h 4381419"/>
              <a:gd name="connsiteX3" fmla="*/ 0 w 4234543"/>
              <a:gd name="connsiteY3" fmla="*/ 4381419 h 438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4543" h="4381419">
                <a:moveTo>
                  <a:pt x="0" y="0"/>
                </a:moveTo>
                <a:lnTo>
                  <a:pt x="4234543" y="0"/>
                </a:lnTo>
                <a:lnTo>
                  <a:pt x="4234543" y="4381419"/>
                </a:lnTo>
                <a:lnTo>
                  <a:pt x="0" y="43814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EDFA15A-AE97-4FAA-8F65-2E9DED702B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78442" y="3176814"/>
            <a:ext cx="2116996" cy="3681186"/>
          </a:xfrm>
          <a:custGeom>
            <a:avLst/>
            <a:gdLst>
              <a:gd name="connsiteX0" fmla="*/ 0 w 4234543"/>
              <a:gd name="connsiteY0" fmla="*/ 0 h 7362371"/>
              <a:gd name="connsiteX1" fmla="*/ 4234543 w 4234543"/>
              <a:gd name="connsiteY1" fmla="*/ 0 h 7362371"/>
              <a:gd name="connsiteX2" fmla="*/ 4234543 w 4234543"/>
              <a:gd name="connsiteY2" fmla="*/ 7362371 h 7362371"/>
              <a:gd name="connsiteX3" fmla="*/ 0 w 4234543"/>
              <a:gd name="connsiteY3" fmla="*/ 7362371 h 736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4543" h="7362371">
                <a:moveTo>
                  <a:pt x="0" y="0"/>
                </a:moveTo>
                <a:lnTo>
                  <a:pt x="4234543" y="0"/>
                </a:lnTo>
                <a:lnTo>
                  <a:pt x="4234543" y="7362371"/>
                </a:lnTo>
                <a:lnTo>
                  <a:pt x="0" y="736237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C89C061-DCFD-43BB-9BCA-A6DF206F57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512" y="5811158"/>
            <a:ext cx="2116996" cy="1046843"/>
          </a:xfrm>
          <a:custGeom>
            <a:avLst/>
            <a:gdLst>
              <a:gd name="connsiteX0" fmla="*/ 0 w 4234543"/>
              <a:gd name="connsiteY0" fmla="*/ 0 h 2093685"/>
              <a:gd name="connsiteX1" fmla="*/ 4234543 w 4234543"/>
              <a:gd name="connsiteY1" fmla="*/ 0 h 2093685"/>
              <a:gd name="connsiteX2" fmla="*/ 4234543 w 4234543"/>
              <a:gd name="connsiteY2" fmla="*/ 2093685 h 2093685"/>
              <a:gd name="connsiteX3" fmla="*/ 0 w 4234543"/>
              <a:gd name="connsiteY3" fmla="*/ 2093685 h 209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4543" h="2093685">
                <a:moveTo>
                  <a:pt x="0" y="0"/>
                </a:moveTo>
                <a:lnTo>
                  <a:pt x="4234543" y="0"/>
                </a:lnTo>
                <a:lnTo>
                  <a:pt x="4234543" y="2093685"/>
                </a:lnTo>
                <a:lnTo>
                  <a:pt x="0" y="209368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4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D82F200-A714-424A-A435-53D0BB730B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8196" y="2493769"/>
            <a:ext cx="1876687" cy="1877719"/>
          </a:xfrm>
          <a:custGeom>
            <a:avLst/>
            <a:gdLst>
              <a:gd name="connsiteX0" fmla="*/ 1876931 w 3753862"/>
              <a:gd name="connsiteY0" fmla="*/ 0 h 3755437"/>
              <a:gd name="connsiteX1" fmla="*/ 2994210 w 3753862"/>
              <a:gd name="connsiteY1" fmla="*/ 462766 h 3755437"/>
              <a:gd name="connsiteX2" fmla="*/ 3291290 w 3753862"/>
              <a:gd name="connsiteY2" fmla="*/ 759971 h 3755437"/>
              <a:gd name="connsiteX3" fmla="*/ 3291290 w 3753862"/>
              <a:gd name="connsiteY3" fmla="*/ 2995466 h 3755437"/>
              <a:gd name="connsiteX4" fmla="*/ 2994210 w 3753862"/>
              <a:gd name="connsiteY4" fmla="*/ 3292671 h 3755437"/>
              <a:gd name="connsiteX5" fmla="*/ 759653 w 3753862"/>
              <a:gd name="connsiteY5" fmla="*/ 3292671 h 3755437"/>
              <a:gd name="connsiteX6" fmla="*/ 462573 w 3753862"/>
              <a:gd name="connsiteY6" fmla="*/ 2995466 h 3755437"/>
              <a:gd name="connsiteX7" fmla="*/ 462573 w 3753862"/>
              <a:gd name="connsiteY7" fmla="*/ 759971 h 3755437"/>
              <a:gd name="connsiteX8" fmla="*/ 759653 w 3753862"/>
              <a:gd name="connsiteY8" fmla="*/ 462766 h 3755437"/>
              <a:gd name="connsiteX9" fmla="*/ 1876931 w 3753862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2" h="3755437">
                <a:moveTo>
                  <a:pt x="1876931" y="0"/>
                </a:moveTo>
                <a:cubicBezTo>
                  <a:pt x="2281380" y="0"/>
                  <a:pt x="2685828" y="154255"/>
                  <a:pt x="2994210" y="462766"/>
                </a:cubicBezTo>
                <a:cubicBezTo>
                  <a:pt x="3291290" y="759971"/>
                  <a:pt x="3291290" y="759971"/>
                  <a:pt x="3291290" y="759971"/>
                </a:cubicBezTo>
                <a:cubicBezTo>
                  <a:pt x="3908053" y="1376994"/>
                  <a:pt x="3908053" y="2378444"/>
                  <a:pt x="3291290" y="2995466"/>
                </a:cubicBezTo>
                <a:cubicBezTo>
                  <a:pt x="2994210" y="3292671"/>
                  <a:pt x="2994210" y="3292671"/>
                  <a:pt x="2994210" y="3292671"/>
                </a:cubicBezTo>
                <a:cubicBezTo>
                  <a:pt x="2377446" y="3909693"/>
                  <a:pt x="1376416" y="3909693"/>
                  <a:pt x="759653" y="3292671"/>
                </a:cubicBezTo>
                <a:cubicBezTo>
                  <a:pt x="462573" y="2995466"/>
                  <a:pt x="462573" y="2995466"/>
                  <a:pt x="462573" y="2995466"/>
                </a:cubicBezTo>
                <a:cubicBezTo>
                  <a:pt x="-154191" y="2378444"/>
                  <a:pt x="-154191" y="1376994"/>
                  <a:pt x="462573" y="759971"/>
                </a:cubicBezTo>
                <a:cubicBezTo>
                  <a:pt x="759653" y="462766"/>
                  <a:pt x="759653" y="462766"/>
                  <a:pt x="759653" y="462766"/>
                </a:cubicBezTo>
                <a:cubicBezTo>
                  <a:pt x="1068034" y="154255"/>
                  <a:pt x="1472483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D584025-6492-4000-BC15-63CFC4EB30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1949" y="2493769"/>
            <a:ext cx="1876687" cy="1877719"/>
          </a:xfrm>
          <a:custGeom>
            <a:avLst/>
            <a:gdLst>
              <a:gd name="connsiteX0" fmla="*/ 1876931 w 3753862"/>
              <a:gd name="connsiteY0" fmla="*/ 0 h 3755437"/>
              <a:gd name="connsiteX1" fmla="*/ 2994209 w 3753862"/>
              <a:gd name="connsiteY1" fmla="*/ 462766 h 3755437"/>
              <a:gd name="connsiteX2" fmla="*/ 3291289 w 3753862"/>
              <a:gd name="connsiteY2" fmla="*/ 759971 h 3755437"/>
              <a:gd name="connsiteX3" fmla="*/ 3291289 w 3753862"/>
              <a:gd name="connsiteY3" fmla="*/ 2995466 h 3755437"/>
              <a:gd name="connsiteX4" fmla="*/ 2994209 w 3753862"/>
              <a:gd name="connsiteY4" fmla="*/ 3292671 h 3755437"/>
              <a:gd name="connsiteX5" fmla="*/ 759652 w 3753862"/>
              <a:gd name="connsiteY5" fmla="*/ 3292671 h 3755437"/>
              <a:gd name="connsiteX6" fmla="*/ 462573 w 3753862"/>
              <a:gd name="connsiteY6" fmla="*/ 2995466 h 3755437"/>
              <a:gd name="connsiteX7" fmla="*/ 462573 w 3753862"/>
              <a:gd name="connsiteY7" fmla="*/ 759971 h 3755437"/>
              <a:gd name="connsiteX8" fmla="*/ 759652 w 3753862"/>
              <a:gd name="connsiteY8" fmla="*/ 462766 h 3755437"/>
              <a:gd name="connsiteX9" fmla="*/ 1876931 w 3753862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2" h="3755437">
                <a:moveTo>
                  <a:pt x="1876931" y="0"/>
                </a:moveTo>
                <a:cubicBezTo>
                  <a:pt x="2281379" y="0"/>
                  <a:pt x="2685827" y="154255"/>
                  <a:pt x="2994209" y="462766"/>
                </a:cubicBezTo>
                <a:cubicBezTo>
                  <a:pt x="3291289" y="759971"/>
                  <a:pt x="3291289" y="759971"/>
                  <a:pt x="3291289" y="759971"/>
                </a:cubicBezTo>
                <a:cubicBezTo>
                  <a:pt x="3908053" y="1376994"/>
                  <a:pt x="3908053" y="2378444"/>
                  <a:pt x="3291289" y="2995466"/>
                </a:cubicBezTo>
                <a:cubicBezTo>
                  <a:pt x="2994209" y="3292671"/>
                  <a:pt x="2994209" y="3292671"/>
                  <a:pt x="2994209" y="3292671"/>
                </a:cubicBezTo>
                <a:cubicBezTo>
                  <a:pt x="2377446" y="3909693"/>
                  <a:pt x="1376416" y="3909693"/>
                  <a:pt x="759652" y="3292671"/>
                </a:cubicBezTo>
                <a:cubicBezTo>
                  <a:pt x="462573" y="2995466"/>
                  <a:pt x="462573" y="2995466"/>
                  <a:pt x="462573" y="2995466"/>
                </a:cubicBezTo>
                <a:cubicBezTo>
                  <a:pt x="-154191" y="2378444"/>
                  <a:pt x="-154191" y="1376994"/>
                  <a:pt x="462573" y="759971"/>
                </a:cubicBezTo>
                <a:cubicBezTo>
                  <a:pt x="759652" y="462766"/>
                  <a:pt x="759652" y="462766"/>
                  <a:pt x="759652" y="462766"/>
                </a:cubicBezTo>
                <a:cubicBezTo>
                  <a:pt x="1068034" y="154255"/>
                  <a:pt x="1472483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90430CB-5603-4A45-8F4C-2566B0ADD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701" y="2493769"/>
            <a:ext cx="1876686" cy="1877719"/>
          </a:xfrm>
          <a:custGeom>
            <a:avLst/>
            <a:gdLst>
              <a:gd name="connsiteX0" fmla="*/ 1876931 w 3753861"/>
              <a:gd name="connsiteY0" fmla="*/ 0 h 3755437"/>
              <a:gd name="connsiteX1" fmla="*/ 2994210 w 3753861"/>
              <a:gd name="connsiteY1" fmla="*/ 462766 h 3755437"/>
              <a:gd name="connsiteX2" fmla="*/ 3291290 w 3753861"/>
              <a:gd name="connsiteY2" fmla="*/ 759971 h 3755437"/>
              <a:gd name="connsiteX3" fmla="*/ 3291290 w 3753861"/>
              <a:gd name="connsiteY3" fmla="*/ 2995466 h 3755437"/>
              <a:gd name="connsiteX4" fmla="*/ 2994210 w 3753861"/>
              <a:gd name="connsiteY4" fmla="*/ 3292671 h 3755437"/>
              <a:gd name="connsiteX5" fmla="*/ 759652 w 3753861"/>
              <a:gd name="connsiteY5" fmla="*/ 3292671 h 3755437"/>
              <a:gd name="connsiteX6" fmla="*/ 462573 w 3753861"/>
              <a:gd name="connsiteY6" fmla="*/ 2995466 h 3755437"/>
              <a:gd name="connsiteX7" fmla="*/ 462573 w 3753861"/>
              <a:gd name="connsiteY7" fmla="*/ 759971 h 3755437"/>
              <a:gd name="connsiteX8" fmla="*/ 759652 w 3753861"/>
              <a:gd name="connsiteY8" fmla="*/ 462766 h 3755437"/>
              <a:gd name="connsiteX9" fmla="*/ 1876931 w 3753861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1" h="3755437">
                <a:moveTo>
                  <a:pt x="1876931" y="0"/>
                </a:moveTo>
                <a:cubicBezTo>
                  <a:pt x="2281380" y="0"/>
                  <a:pt x="2685828" y="154255"/>
                  <a:pt x="2994210" y="462766"/>
                </a:cubicBezTo>
                <a:cubicBezTo>
                  <a:pt x="3291290" y="759971"/>
                  <a:pt x="3291290" y="759971"/>
                  <a:pt x="3291290" y="759971"/>
                </a:cubicBezTo>
                <a:cubicBezTo>
                  <a:pt x="3908052" y="1376994"/>
                  <a:pt x="3908052" y="2378444"/>
                  <a:pt x="3291290" y="2995466"/>
                </a:cubicBezTo>
                <a:cubicBezTo>
                  <a:pt x="2994210" y="3292671"/>
                  <a:pt x="2994210" y="3292671"/>
                  <a:pt x="2994210" y="3292671"/>
                </a:cubicBezTo>
                <a:cubicBezTo>
                  <a:pt x="2377446" y="3909693"/>
                  <a:pt x="1376416" y="3909693"/>
                  <a:pt x="759652" y="3292671"/>
                </a:cubicBezTo>
                <a:cubicBezTo>
                  <a:pt x="462573" y="2995466"/>
                  <a:pt x="462573" y="2995466"/>
                  <a:pt x="462573" y="2995466"/>
                </a:cubicBezTo>
                <a:cubicBezTo>
                  <a:pt x="-154191" y="2378444"/>
                  <a:pt x="-154191" y="1376994"/>
                  <a:pt x="462573" y="759971"/>
                </a:cubicBezTo>
                <a:cubicBezTo>
                  <a:pt x="759652" y="462766"/>
                  <a:pt x="759652" y="462766"/>
                  <a:pt x="759652" y="462766"/>
                </a:cubicBezTo>
                <a:cubicBezTo>
                  <a:pt x="1068034" y="154255"/>
                  <a:pt x="1472483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D2D97A9-1C9B-4398-B77F-DFCF56A992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19453" y="2493769"/>
            <a:ext cx="1876687" cy="1877719"/>
          </a:xfrm>
          <a:custGeom>
            <a:avLst/>
            <a:gdLst>
              <a:gd name="connsiteX0" fmla="*/ 1876931 w 3753862"/>
              <a:gd name="connsiteY0" fmla="*/ 0 h 3755437"/>
              <a:gd name="connsiteX1" fmla="*/ 2994209 w 3753862"/>
              <a:gd name="connsiteY1" fmla="*/ 462766 h 3755437"/>
              <a:gd name="connsiteX2" fmla="*/ 3291289 w 3753862"/>
              <a:gd name="connsiteY2" fmla="*/ 759971 h 3755437"/>
              <a:gd name="connsiteX3" fmla="*/ 3291289 w 3753862"/>
              <a:gd name="connsiteY3" fmla="*/ 2995466 h 3755437"/>
              <a:gd name="connsiteX4" fmla="*/ 2994209 w 3753862"/>
              <a:gd name="connsiteY4" fmla="*/ 3292671 h 3755437"/>
              <a:gd name="connsiteX5" fmla="*/ 759651 w 3753862"/>
              <a:gd name="connsiteY5" fmla="*/ 3292671 h 3755437"/>
              <a:gd name="connsiteX6" fmla="*/ 462571 w 3753862"/>
              <a:gd name="connsiteY6" fmla="*/ 2995466 h 3755437"/>
              <a:gd name="connsiteX7" fmla="*/ 462571 w 3753862"/>
              <a:gd name="connsiteY7" fmla="*/ 759971 h 3755437"/>
              <a:gd name="connsiteX8" fmla="*/ 759651 w 3753862"/>
              <a:gd name="connsiteY8" fmla="*/ 462766 h 3755437"/>
              <a:gd name="connsiteX9" fmla="*/ 1876931 w 3753862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2" h="3755437">
                <a:moveTo>
                  <a:pt x="1876931" y="0"/>
                </a:moveTo>
                <a:cubicBezTo>
                  <a:pt x="2281379" y="0"/>
                  <a:pt x="2685827" y="154255"/>
                  <a:pt x="2994209" y="462766"/>
                </a:cubicBezTo>
                <a:cubicBezTo>
                  <a:pt x="3291289" y="759971"/>
                  <a:pt x="3291289" y="759971"/>
                  <a:pt x="3291289" y="759971"/>
                </a:cubicBezTo>
                <a:cubicBezTo>
                  <a:pt x="3908053" y="1376994"/>
                  <a:pt x="3908053" y="2378444"/>
                  <a:pt x="3291289" y="2995466"/>
                </a:cubicBezTo>
                <a:cubicBezTo>
                  <a:pt x="2994209" y="3292671"/>
                  <a:pt x="2994209" y="3292671"/>
                  <a:pt x="2994209" y="3292671"/>
                </a:cubicBezTo>
                <a:cubicBezTo>
                  <a:pt x="2377445" y="3909693"/>
                  <a:pt x="1376415" y="3909693"/>
                  <a:pt x="759651" y="3292671"/>
                </a:cubicBezTo>
                <a:cubicBezTo>
                  <a:pt x="462571" y="2995466"/>
                  <a:pt x="462571" y="2995466"/>
                  <a:pt x="462571" y="2995466"/>
                </a:cubicBezTo>
                <a:cubicBezTo>
                  <a:pt x="-154191" y="2378444"/>
                  <a:pt x="-154191" y="1376994"/>
                  <a:pt x="462571" y="759971"/>
                </a:cubicBezTo>
                <a:cubicBezTo>
                  <a:pt x="759651" y="462766"/>
                  <a:pt x="759651" y="462766"/>
                  <a:pt x="759651" y="462766"/>
                </a:cubicBezTo>
                <a:cubicBezTo>
                  <a:pt x="1068033" y="154255"/>
                  <a:pt x="1472481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11315275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18650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1820371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11770241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1170034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90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9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16B6E-AD49-451B-83D4-272BF0A789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3408" y="1839686"/>
            <a:ext cx="3178215" cy="3178629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5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11315275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18650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1820371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11770241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1170034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660E3C2-461C-4DBC-9149-27A6AA152E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1311" y="1564347"/>
            <a:ext cx="2669379" cy="3729307"/>
          </a:xfrm>
          <a:custGeom>
            <a:avLst/>
            <a:gdLst>
              <a:gd name="connsiteX0" fmla="*/ 1599758 w 5339453"/>
              <a:gd name="connsiteY0" fmla="*/ 0 h 7458613"/>
              <a:gd name="connsiteX1" fmla="*/ 3739695 w 5339453"/>
              <a:gd name="connsiteY1" fmla="*/ 2139936 h 7458613"/>
              <a:gd name="connsiteX2" fmla="*/ 5339453 w 5339453"/>
              <a:gd name="connsiteY2" fmla="*/ 3729307 h 7458613"/>
              <a:gd name="connsiteX3" fmla="*/ 3739695 w 5339453"/>
              <a:gd name="connsiteY3" fmla="*/ 5318676 h 7458613"/>
              <a:gd name="connsiteX4" fmla="*/ 1599758 w 5339453"/>
              <a:gd name="connsiteY4" fmla="*/ 7458613 h 7458613"/>
              <a:gd name="connsiteX5" fmla="*/ 0 w 5339453"/>
              <a:gd name="connsiteY5" fmla="*/ 5869243 h 7458613"/>
              <a:gd name="connsiteX6" fmla="*/ 2139937 w 5339453"/>
              <a:gd name="connsiteY6" fmla="*/ 3729307 h 7458613"/>
              <a:gd name="connsiteX7" fmla="*/ 1007640 w 5339453"/>
              <a:gd name="connsiteY7" fmla="*/ 2597010 h 7458613"/>
              <a:gd name="connsiteX8" fmla="*/ 0 w 5339453"/>
              <a:gd name="connsiteY8" fmla="*/ 1589370 h 745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9453" h="7458613">
                <a:moveTo>
                  <a:pt x="1599758" y="0"/>
                </a:moveTo>
                <a:lnTo>
                  <a:pt x="3739695" y="2139936"/>
                </a:lnTo>
                <a:lnTo>
                  <a:pt x="5339453" y="3729307"/>
                </a:lnTo>
                <a:lnTo>
                  <a:pt x="3739695" y="5318676"/>
                </a:lnTo>
                <a:lnTo>
                  <a:pt x="1599758" y="7458613"/>
                </a:lnTo>
                <a:lnTo>
                  <a:pt x="0" y="5869243"/>
                </a:lnTo>
                <a:lnTo>
                  <a:pt x="2139937" y="3729307"/>
                </a:lnTo>
                <a:lnTo>
                  <a:pt x="1007640" y="2597010"/>
                </a:lnTo>
                <a:lnTo>
                  <a:pt x="0" y="158937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6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11315275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18650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1820371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11770241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1170034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10332EE7-7835-487A-8D6D-E08E118CE9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33977"/>
            <a:ext cx="7940095" cy="3790048"/>
          </a:xfrm>
          <a:custGeom>
            <a:avLst/>
            <a:gdLst>
              <a:gd name="connsiteX0" fmla="*/ 0 w 11863449"/>
              <a:gd name="connsiteY0" fmla="*/ 0 h 12207817"/>
              <a:gd name="connsiteX1" fmla="*/ 11863449 w 11863449"/>
              <a:gd name="connsiteY1" fmla="*/ 0 h 12207817"/>
              <a:gd name="connsiteX2" fmla="*/ 11863449 w 11863449"/>
              <a:gd name="connsiteY2" fmla="*/ 12207817 h 12207817"/>
              <a:gd name="connsiteX3" fmla="*/ 0 w 11863449"/>
              <a:gd name="connsiteY3" fmla="*/ 12207817 h 1220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3449" h="12207817">
                <a:moveTo>
                  <a:pt x="0" y="0"/>
                </a:moveTo>
                <a:lnTo>
                  <a:pt x="11863449" y="0"/>
                </a:lnTo>
                <a:lnTo>
                  <a:pt x="11863449" y="12207817"/>
                </a:lnTo>
                <a:lnTo>
                  <a:pt x="0" y="1220781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2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11315275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18650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1820371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11770241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1170034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0F76354-D06E-4152-AB8B-A3C3D1D84C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55465" y="427512"/>
            <a:ext cx="5930952" cy="6103909"/>
          </a:xfrm>
          <a:custGeom>
            <a:avLst/>
            <a:gdLst>
              <a:gd name="connsiteX0" fmla="*/ 0 w 11863449"/>
              <a:gd name="connsiteY0" fmla="*/ 0 h 12207817"/>
              <a:gd name="connsiteX1" fmla="*/ 11863449 w 11863449"/>
              <a:gd name="connsiteY1" fmla="*/ 0 h 12207817"/>
              <a:gd name="connsiteX2" fmla="*/ 11863449 w 11863449"/>
              <a:gd name="connsiteY2" fmla="*/ 12207817 h 12207817"/>
              <a:gd name="connsiteX3" fmla="*/ 0 w 11863449"/>
              <a:gd name="connsiteY3" fmla="*/ 12207817 h 1220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3449" h="12207817">
                <a:moveTo>
                  <a:pt x="0" y="0"/>
                </a:moveTo>
                <a:lnTo>
                  <a:pt x="11863449" y="0"/>
                </a:lnTo>
                <a:lnTo>
                  <a:pt x="11863449" y="12207817"/>
                </a:lnTo>
                <a:lnTo>
                  <a:pt x="0" y="1220781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3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366E0EA-E4A8-489F-B34D-4A3DA1089D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32131" y="1764217"/>
            <a:ext cx="3327737" cy="3329567"/>
          </a:xfrm>
          <a:custGeom>
            <a:avLst/>
            <a:gdLst>
              <a:gd name="connsiteX0" fmla="*/ 4425705 w 8851410"/>
              <a:gd name="connsiteY0" fmla="*/ 0 h 8855126"/>
              <a:gd name="connsiteX1" fmla="*/ 7060189 w 8851410"/>
              <a:gd name="connsiteY1" fmla="*/ 1091180 h 8855126"/>
              <a:gd name="connsiteX2" fmla="*/ 7760688 w 8851410"/>
              <a:gd name="connsiteY2" fmla="*/ 1791973 h 8855126"/>
              <a:gd name="connsiteX3" fmla="*/ 7760688 w 8851410"/>
              <a:gd name="connsiteY3" fmla="*/ 7063153 h 8855126"/>
              <a:gd name="connsiteX4" fmla="*/ 7060189 w 8851410"/>
              <a:gd name="connsiteY4" fmla="*/ 7763946 h 8855126"/>
              <a:gd name="connsiteX5" fmla="*/ 1791221 w 8851410"/>
              <a:gd name="connsiteY5" fmla="*/ 7763946 h 8855126"/>
              <a:gd name="connsiteX6" fmla="*/ 1090722 w 8851410"/>
              <a:gd name="connsiteY6" fmla="*/ 7063153 h 8855126"/>
              <a:gd name="connsiteX7" fmla="*/ 1090722 w 8851410"/>
              <a:gd name="connsiteY7" fmla="*/ 1791973 h 8855126"/>
              <a:gd name="connsiteX8" fmla="*/ 1791221 w 8851410"/>
              <a:gd name="connsiteY8" fmla="*/ 1091180 h 8855126"/>
              <a:gd name="connsiteX9" fmla="*/ 4425705 w 8851410"/>
              <a:gd name="connsiteY9" fmla="*/ 0 h 885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51410" h="8855126">
                <a:moveTo>
                  <a:pt x="4425705" y="0"/>
                </a:moveTo>
                <a:cubicBezTo>
                  <a:pt x="5379373" y="0"/>
                  <a:pt x="6333041" y="363727"/>
                  <a:pt x="7060189" y="1091180"/>
                </a:cubicBezTo>
                <a:cubicBezTo>
                  <a:pt x="7760688" y="1791973"/>
                  <a:pt x="7760688" y="1791973"/>
                  <a:pt x="7760688" y="1791973"/>
                </a:cubicBezTo>
                <a:cubicBezTo>
                  <a:pt x="9214984" y="3246880"/>
                  <a:pt x="9214984" y="5608247"/>
                  <a:pt x="7760688" y="7063153"/>
                </a:cubicBezTo>
                <a:cubicBezTo>
                  <a:pt x="7060189" y="7763946"/>
                  <a:pt x="7060189" y="7763946"/>
                  <a:pt x="7060189" y="7763946"/>
                </a:cubicBezTo>
                <a:cubicBezTo>
                  <a:pt x="5605893" y="9218853"/>
                  <a:pt x="3245517" y="9218853"/>
                  <a:pt x="1791221" y="7763946"/>
                </a:cubicBezTo>
                <a:cubicBezTo>
                  <a:pt x="1090722" y="7063153"/>
                  <a:pt x="1090722" y="7063153"/>
                  <a:pt x="1090722" y="7063153"/>
                </a:cubicBezTo>
                <a:cubicBezTo>
                  <a:pt x="-363574" y="5608247"/>
                  <a:pt x="-363574" y="3246880"/>
                  <a:pt x="1090722" y="1791973"/>
                </a:cubicBezTo>
                <a:cubicBezTo>
                  <a:pt x="1791221" y="1091180"/>
                  <a:pt x="1791221" y="1091180"/>
                  <a:pt x="1791221" y="1091180"/>
                </a:cubicBezTo>
                <a:cubicBezTo>
                  <a:pt x="2518369" y="363727"/>
                  <a:pt x="3472037" y="0"/>
                  <a:pt x="4425705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EDC9F4-A7C4-4676-AB6E-7148F85809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2823488"/>
              <a:gd name="connsiteY0" fmla="*/ 0 h 13716000"/>
              <a:gd name="connsiteX1" fmla="*/ 22823488 w 22823488"/>
              <a:gd name="connsiteY1" fmla="*/ 0 h 13716000"/>
              <a:gd name="connsiteX2" fmla="*/ 22823488 w 22823488"/>
              <a:gd name="connsiteY2" fmla="*/ 13716000 h 13716000"/>
              <a:gd name="connsiteX3" fmla="*/ 0 w 2282348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3488" h="13716000">
                <a:moveTo>
                  <a:pt x="0" y="0"/>
                </a:moveTo>
                <a:lnTo>
                  <a:pt x="22823488" y="0"/>
                </a:lnTo>
                <a:lnTo>
                  <a:pt x="22823488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4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4A5C4B8-2A99-411B-991D-423AA8569A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3273" y="1646041"/>
            <a:ext cx="3565454" cy="3565918"/>
          </a:xfrm>
          <a:custGeom>
            <a:avLst/>
            <a:gdLst>
              <a:gd name="connsiteX0" fmla="*/ 0 w 7131836"/>
              <a:gd name="connsiteY0" fmla="*/ 0 h 7131836"/>
              <a:gd name="connsiteX1" fmla="*/ 7131836 w 7131836"/>
              <a:gd name="connsiteY1" fmla="*/ 0 h 7131836"/>
              <a:gd name="connsiteX2" fmla="*/ 7131836 w 7131836"/>
              <a:gd name="connsiteY2" fmla="*/ 7131836 h 7131836"/>
              <a:gd name="connsiteX3" fmla="*/ 0 w 7131836"/>
              <a:gd name="connsiteY3" fmla="*/ 7131836 h 713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1836" h="7131836">
                <a:moveTo>
                  <a:pt x="0" y="0"/>
                </a:moveTo>
                <a:lnTo>
                  <a:pt x="7131836" y="0"/>
                </a:lnTo>
                <a:lnTo>
                  <a:pt x="7131836" y="7131836"/>
                </a:lnTo>
                <a:lnTo>
                  <a:pt x="0" y="713183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4A5C4B8-2A99-411B-991D-423AA8569A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15860" y="1736767"/>
            <a:ext cx="3360280" cy="3384468"/>
          </a:xfrm>
          <a:custGeom>
            <a:avLst/>
            <a:gdLst>
              <a:gd name="connsiteX0" fmla="*/ 0 w 7131836"/>
              <a:gd name="connsiteY0" fmla="*/ 0 h 7131836"/>
              <a:gd name="connsiteX1" fmla="*/ 7131836 w 7131836"/>
              <a:gd name="connsiteY1" fmla="*/ 0 h 7131836"/>
              <a:gd name="connsiteX2" fmla="*/ 7131836 w 7131836"/>
              <a:gd name="connsiteY2" fmla="*/ 7131836 h 7131836"/>
              <a:gd name="connsiteX3" fmla="*/ 0 w 7131836"/>
              <a:gd name="connsiteY3" fmla="*/ 7131836 h 713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1836" h="7131836">
                <a:moveTo>
                  <a:pt x="0" y="0"/>
                </a:moveTo>
                <a:lnTo>
                  <a:pt x="7131836" y="0"/>
                </a:lnTo>
                <a:lnTo>
                  <a:pt x="7131836" y="7131836"/>
                </a:lnTo>
                <a:lnTo>
                  <a:pt x="0" y="713183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CF20DD-8F0C-446A-957D-3AED9A0D4F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99752" y="2003368"/>
            <a:ext cx="2983880" cy="2984269"/>
          </a:xfrm>
          <a:custGeom>
            <a:avLst/>
            <a:gdLst>
              <a:gd name="connsiteX0" fmla="*/ 0 w 5968538"/>
              <a:gd name="connsiteY0" fmla="*/ 0 h 5968538"/>
              <a:gd name="connsiteX1" fmla="*/ 5968538 w 5968538"/>
              <a:gd name="connsiteY1" fmla="*/ 0 h 5968538"/>
              <a:gd name="connsiteX2" fmla="*/ 5968538 w 5968538"/>
              <a:gd name="connsiteY2" fmla="*/ 5968538 h 5968538"/>
              <a:gd name="connsiteX3" fmla="*/ 0 w 5968538"/>
              <a:gd name="connsiteY3" fmla="*/ 5968538 h 596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8538" h="5968538">
                <a:moveTo>
                  <a:pt x="0" y="0"/>
                </a:moveTo>
                <a:lnTo>
                  <a:pt x="5968538" y="0"/>
                </a:lnTo>
                <a:lnTo>
                  <a:pt x="5968538" y="5968538"/>
                </a:lnTo>
                <a:lnTo>
                  <a:pt x="0" y="5968538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D66FB4C-ADAA-4847-94E5-5DC5373A82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08367" y="2003368"/>
            <a:ext cx="2983881" cy="2984269"/>
          </a:xfrm>
          <a:custGeom>
            <a:avLst/>
            <a:gdLst>
              <a:gd name="connsiteX0" fmla="*/ 0 w 5968539"/>
              <a:gd name="connsiteY0" fmla="*/ 0 h 5968538"/>
              <a:gd name="connsiteX1" fmla="*/ 5968539 w 5968539"/>
              <a:gd name="connsiteY1" fmla="*/ 0 h 5968538"/>
              <a:gd name="connsiteX2" fmla="*/ 5968539 w 5968539"/>
              <a:gd name="connsiteY2" fmla="*/ 5968538 h 5968538"/>
              <a:gd name="connsiteX3" fmla="*/ 0 w 5968539"/>
              <a:gd name="connsiteY3" fmla="*/ 5968538 h 596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8539" h="5968538">
                <a:moveTo>
                  <a:pt x="0" y="0"/>
                </a:moveTo>
                <a:lnTo>
                  <a:pt x="5968539" y="0"/>
                </a:lnTo>
                <a:lnTo>
                  <a:pt x="5968539" y="5968538"/>
                </a:lnTo>
                <a:lnTo>
                  <a:pt x="0" y="5968538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67E452C-19D1-41EF-8735-23A68B1970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8790" y="2219998"/>
            <a:ext cx="2417690" cy="2418005"/>
          </a:xfrm>
          <a:custGeom>
            <a:avLst/>
            <a:gdLst>
              <a:gd name="connsiteX0" fmla="*/ 0 w 4836009"/>
              <a:gd name="connsiteY0" fmla="*/ 0 h 4836009"/>
              <a:gd name="connsiteX1" fmla="*/ 4836009 w 4836009"/>
              <a:gd name="connsiteY1" fmla="*/ 0 h 4836009"/>
              <a:gd name="connsiteX2" fmla="*/ 4836009 w 4836009"/>
              <a:gd name="connsiteY2" fmla="*/ 4836009 h 4836009"/>
              <a:gd name="connsiteX3" fmla="*/ 0 w 4836009"/>
              <a:gd name="connsiteY3" fmla="*/ 4836009 h 483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009" h="4836009">
                <a:moveTo>
                  <a:pt x="0" y="0"/>
                </a:moveTo>
                <a:lnTo>
                  <a:pt x="4836009" y="0"/>
                </a:lnTo>
                <a:lnTo>
                  <a:pt x="4836009" y="4836009"/>
                </a:lnTo>
                <a:lnTo>
                  <a:pt x="0" y="48360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B210D6E-64B7-45A8-B852-CD8D74D09B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3298" y="1966108"/>
            <a:ext cx="2925405" cy="2925786"/>
          </a:xfrm>
          <a:custGeom>
            <a:avLst/>
            <a:gdLst>
              <a:gd name="connsiteX0" fmla="*/ 0 w 5851571"/>
              <a:gd name="connsiteY0" fmla="*/ 0 h 5851571"/>
              <a:gd name="connsiteX1" fmla="*/ 5851571 w 5851571"/>
              <a:gd name="connsiteY1" fmla="*/ 0 h 5851571"/>
              <a:gd name="connsiteX2" fmla="*/ 5851571 w 5851571"/>
              <a:gd name="connsiteY2" fmla="*/ 5851571 h 5851571"/>
              <a:gd name="connsiteX3" fmla="*/ 0 w 5851571"/>
              <a:gd name="connsiteY3" fmla="*/ 5851571 h 585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1571" h="5851571">
                <a:moveTo>
                  <a:pt x="0" y="0"/>
                </a:moveTo>
                <a:lnTo>
                  <a:pt x="5851571" y="0"/>
                </a:lnTo>
                <a:lnTo>
                  <a:pt x="5851571" y="5851571"/>
                </a:lnTo>
                <a:lnTo>
                  <a:pt x="0" y="585157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45E52FF-08AA-4E28-A1E7-F39F627535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15520" y="2219998"/>
            <a:ext cx="2417690" cy="2418005"/>
          </a:xfrm>
          <a:custGeom>
            <a:avLst/>
            <a:gdLst>
              <a:gd name="connsiteX0" fmla="*/ 0 w 4836010"/>
              <a:gd name="connsiteY0" fmla="*/ 0 h 4836009"/>
              <a:gd name="connsiteX1" fmla="*/ 4836010 w 4836010"/>
              <a:gd name="connsiteY1" fmla="*/ 0 h 4836009"/>
              <a:gd name="connsiteX2" fmla="*/ 4836010 w 4836010"/>
              <a:gd name="connsiteY2" fmla="*/ 4836009 h 4836009"/>
              <a:gd name="connsiteX3" fmla="*/ 0 w 4836010"/>
              <a:gd name="connsiteY3" fmla="*/ 4836009 h 483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010" h="4836009">
                <a:moveTo>
                  <a:pt x="0" y="0"/>
                </a:moveTo>
                <a:lnTo>
                  <a:pt x="4836010" y="0"/>
                </a:lnTo>
                <a:lnTo>
                  <a:pt x="4836010" y="4836009"/>
                </a:lnTo>
                <a:lnTo>
                  <a:pt x="0" y="48360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1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A701BC0-D77B-4CAE-8580-7534058C3A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4511" y="1567338"/>
            <a:ext cx="1809479" cy="1809505"/>
          </a:xfrm>
          <a:custGeom>
            <a:avLst/>
            <a:gdLst>
              <a:gd name="connsiteX0" fmla="*/ 3619429 w 3619429"/>
              <a:gd name="connsiteY0" fmla="*/ 0 h 3619010"/>
              <a:gd name="connsiteX1" fmla="*/ 3619429 w 3619429"/>
              <a:gd name="connsiteY1" fmla="*/ 3619010 h 3619010"/>
              <a:gd name="connsiteX2" fmla="*/ 0 w 3619429"/>
              <a:gd name="connsiteY2" fmla="*/ 3619010 h 3619010"/>
              <a:gd name="connsiteX3" fmla="*/ 917060 w 3619429"/>
              <a:gd name="connsiteY3" fmla="*/ 1505980 h 3619010"/>
              <a:gd name="connsiteX4" fmla="*/ 1507235 w 3619429"/>
              <a:gd name="connsiteY4" fmla="*/ 916362 h 3619010"/>
              <a:gd name="connsiteX5" fmla="*/ 3619429 w 3619429"/>
              <a:gd name="connsiteY5" fmla="*/ 0 h 361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9429" h="3619010">
                <a:moveTo>
                  <a:pt x="3619429" y="0"/>
                </a:moveTo>
                <a:lnTo>
                  <a:pt x="3619429" y="3619010"/>
                </a:lnTo>
                <a:lnTo>
                  <a:pt x="0" y="3619010"/>
                </a:lnTo>
                <a:cubicBezTo>
                  <a:pt x="25520" y="2851308"/>
                  <a:pt x="331207" y="2091415"/>
                  <a:pt x="917060" y="1505980"/>
                </a:cubicBezTo>
                <a:cubicBezTo>
                  <a:pt x="1507235" y="916362"/>
                  <a:pt x="1507235" y="916362"/>
                  <a:pt x="1507235" y="916362"/>
                </a:cubicBezTo>
                <a:cubicBezTo>
                  <a:pt x="2092530" y="331486"/>
                  <a:pt x="2852145" y="25939"/>
                  <a:pt x="3619429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FB6FEBA-DB51-4D69-9B4C-36616E7236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8567" y="1567269"/>
            <a:ext cx="1811710" cy="1809575"/>
          </a:xfrm>
          <a:custGeom>
            <a:avLst/>
            <a:gdLst>
              <a:gd name="connsiteX0" fmla="*/ 0 w 3623892"/>
              <a:gd name="connsiteY0" fmla="*/ 0 h 3619150"/>
              <a:gd name="connsiteX1" fmla="*/ 2116795 w 3623892"/>
              <a:gd name="connsiteY1" fmla="*/ 916502 h 3619150"/>
              <a:gd name="connsiteX2" fmla="*/ 2706832 w 3623892"/>
              <a:gd name="connsiteY2" fmla="*/ 1506120 h 3619150"/>
              <a:gd name="connsiteX3" fmla="*/ 3623892 w 3623892"/>
              <a:gd name="connsiteY3" fmla="*/ 3619150 h 3619150"/>
              <a:gd name="connsiteX4" fmla="*/ 0 w 3623892"/>
              <a:gd name="connsiteY4" fmla="*/ 3619150 h 36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892" h="3619150">
                <a:moveTo>
                  <a:pt x="0" y="0"/>
                </a:moveTo>
                <a:cubicBezTo>
                  <a:pt x="768958" y="24823"/>
                  <a:pt x="1530385" y="330370"/>
                  <a:pt x="2116795" y="916502"/>
                </a:cubicBezTo>
                <a:cubicBezTo>
                  <a:pt x="2706832" y="1506120"/>
                  <a:pt x="2706832" y="1506120"/>
                  <a:pt x="2706832" y="1506120"/>
                </a:cubicBezTo>
                <a:cubicBezTo>
                  <a:pt x="3292684" y="2091554"/>
                  <a:pt x="3598371" y="2851447"/>
                  <a:pt x="3623892" y="3619150"/>
                </a:cubicBezTo>
                <a:lnTo>
                  <a:pt x="0" y="36191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99129B9-5063-4716-A8DB-2516775ED0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8567" y="3481436"/>
            <a:ext cx="1811710" cy="1809436"/>
          </a:xfrm>
          <a:custGeom>
            <a:avLst/>
            <a:gdLst>
              <a:gd name="connsiteX0" fmla="*/ 0 w 3623892"/>
              <a:gd name="connsiteY0" fmla="*/ 0 h 3618871"/>
              <a:gd name="connsiteX1" fmla="*/ 3623892 w 3623892"/>
              <a:gd name="connsiteY1" fmla="*/ 0 h 3618871"/>
              <a:gd name="connsiteX2" fmla="*/ 2706832 w 3623892"/>
              <a:gd name="connsiteY2" fmla="*/ 2112891 h 3618871"/>
              <a:gd name="connsiteX3" fmla="*/ 2116795 w 3623892"/>
              <a:gd name="connsiteY3" fmla="*/ 2702509 h 3618871"/>
              <a:gd name="connsiteX4" fmla="*/ 0 w 3623892"/>
              <a:gd name="connsiteY4" fmla="*/ 3618871 h 361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892" h="3618871">
                <a:moveTo>
                  <a:pt x="0" y="0"/>
                </a:moveTo>
                <a:lnTo>
                  <a:pt x="3623892" y="0"/>
                </a:lnTo>
                <a:cubicBezTo>
                  <a:pt x="3598371" y="767563"/>
                  <a:pt x="3292684" y="1527456"/>
                  <a:pt x="2706832" y="2112891"/>
                </a:cubicBezTo>
                <a:cubicBezTo>
                  <a:pt x="2116795" y="2702509"/>
                  <a:pt x="2116795" y="2702509"/>
                  <a:pt x="2116795" y="2702509"/>
                </a:cubicBezTo>
                <a:cubicBezTo>
                  <a:pt x="1530385" y="3288640"/>
                  <a:pt x="768958" y="3594048"/>
                  <a:pt x="0" y="3618871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9E1851D-605E-4620-A08E-5EEFA04BE2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4511" y="3481435"/>
            <a:ext cx="1809479" cy="1809366"/>
          </a:xfrm>
          <a:custGeom>
            <a:avLst/>
            <a:gdLst>
              <a:gd name="connsiteX0" fmla="*/ 0 w 3619429"/>
              <a:gd name="connsiteY0" fmla="*/ 0 h 3618732"/>
              <a:gd name="connsiteX1" fmla="*/ 3619429 w 3619429"/>
              <a:gd name="connsiteY1" fmla="*/ 0 h 3618732"/>
              <a:gd name="connsiteX2" fmla="*/ 3619429 w 3619429"/>
              <a:gd name="connsiteY2" fmla="*/ 3618732 h 3618732"/>
              <a:gd name="connsiteX3" fmla="*/ 1507235 w 3619429"/>
              <a:gd name="connsiteY3" fmla="*/ 2702509 h 3618732"/>
              <a:gd name="connsiteX4" fmla="*/ 917060 w 3619429"/>
              <a:gd name="connsiteY4" fmla="*/ 2112891 h 3618732"/>
              <a:gd name="connsiteX5" fmla="*/ 0 w 3619429"/>
              <a:gd name="connsiteY5" fmla="*/ 0 h 361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9429" h="3618732">
                <a:moveTo>
                  <a:pt x="0" y="0"/>
                </a:moveTo>
                <a:lnTo>
                  <a:pt x="3619429" y="0"/>
                </a:lnTo>
                <a:lnTo>
                  <a:pt x="3619429" y="3618732"/>
                </a:lnTo>
                <a:cubicBezTo>
                  <a:pt x="2852145" y="3592793"/>
                  <a:pt x="2092530" y="3287385"/>
                  <a:pt x="1507235" y="2702509"/>
                </a:cubicBezTo>
                <a:cubicBezTo>
                  <a:pt x="917060" y="2112891"/>
                  <a:pt x="917060" y="2112891"/>
                  <a:pt x="917060" y="2112891"/>
                </a:cubicBezTo>
                <a:cubicBezTo>
                  <a:pt x="331207" y="1527456"/>
                  <a:pt x="25520" y="767563"/>
                  <a:pt x="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0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B5593F2-E64A-40ED-944E-8AB64DD17CF1}"/>
              </a:ext>
            </a:extLst>
          </p:cNvPr>
          <p:cNvSpPr/>
          <p:nvPr userDrawn="1"/>
        </p:nvSpPr>
        <p:spPr>
          <a:xfrm rot="5400000">
            <a:off x="5850141" y="516141"/>
            <a:ext cx="491719" cy="1219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319BCE-E364-4BCD-908C-A01F28027962}"/>
              </a:ext>
            </a:extLst>
          </p:cNvPr>
          <p:cNvSpPr/>
          <p:nvPr userDrawn="1"/>
        </p:nvSpPr>
        <p:spPr>
          <a:xfrm rot="5400000">
            <a:off x="5850141" y="-5850141"/>
            <a:ext cx="491719" cy="1219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7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9C634A3-E97D-43E8-BF4A-61945DFF0111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7436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7354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89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EDC9F4-A7C4-4676-AB6E-7148F85809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2823488"/>
              <a:gd name="connsiteY0" fmla="*/ 0 h 13716000"/>
              <a:gd name="connsiteX1" fmla="*/ 22823488 w 22823488"/>
              <a:gd name="connsiteY1" fmla="*/ 0 h 13716000"/>
              <a:gd name="connsiteX2" fmla="*/ 22823488 w 22823488"/>
              <a:gd name="connsiteY2" fmla="*/ 13716000 h 13716000"/>
              <a:gd name="connsiteX3" fmla="*/ 0 w 2282348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3488" h="13716000">
                <a:moveTo>
                  <a:pt x="0" y="0"/>
                </a:moveTo>
                <a:lnTo>
                  <a:pt x="22823488" y="0"/>
                </a:lnTo>
                <a:lnTo>
                  <a:pt x="22823488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7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B948602-5320-4DCD-94A3-2CB80716ED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1743" y="647700"/>
            <a:ext cx="5314258" cy="5524500"/>
          </a:xfrm>
          <a:custGeom>
            <a:avLst/>
            <a:gdLst>
              <a:gd name="connsiteX0" fmla="*/ 0 w 10629899"/>
              <a:gd name="connsiteY0" fmla="*/ 0 h 11049000"/>
              <a:gd name="connsiteX1" fmla="*/ 10629899 w 10629899"/>
              <a:gd name="connsiteY1" fmla="*/ 0 h 11049000"/>
              <a:gd name="connsiteX2" fmla="*/ 10629899 w 10629899"/>
              <a:gd name="connsiteY2" fmla="*/ 11049000 h 11049000"/>
              <a:gd name="connsiteX3" fmla="*/ 0 w 106298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899" h="11049000">
                <a:moveTo>
                  <a:pt x="0" y="0"/>
                </a:moveTo>
                <a:lnTo>
                  <a:pt x="10629899" y="0"/>
                </a:lnTo>
                <a:lnTo>
                  <a:pt x="106298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B948602-5320-4DCD-94A3-2CB80716ED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1743" y="647700"/>
            <a:ext cx="5314258" cy="5524500"/>
          </a:xfrm>
          <a:custGeom>
            <a:avLst/>
            <a:gdLst>
              <a:gd name="connsiteX0" fmla="*/ 0 w 10629899"/>
              <a:gd name="connsiteY0" fmla="*/ 0 h 11049000"/>
              <a:gd name="connsiteX1" fmla="*/ 10629899 w 10629899"/>
              <a:gd name="connsiteY1" fmla="*/ 0 h 11049000"/>
              <a:gd name="connsiteX2" fmla="*/ 10629899 w 10629899"/>
              <a:gd name="connsiteY2" fmla="*/ 11049000 h 11049000"/>
              <a:gd name="connsiteX3" fmla="*/ 0 w 106298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899" h="11049000">
                <a:moveTo>
                  <a:pt x="0" y="0"/>
                </a:moveTo>
                <a:lnTo>
                  <a:pt x="10629899" y="0"/>
                </a:lnTo>
                <a:lnTo>
                  <a:pt x="106298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B948602-5320-4DCD-94A3-2CB80716ED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1743" y="647700"/>
            <a:ext cx="10628516" cy="5524500"/>
          </a:xfrm>
          <a:custGeom>
            <a:avLst/>
            <a:gdLst>
              <a:gd name="connsiteX0" fmla="*/ 0 w 10629899"/>
              <a:gd name="connsiteY0" fmla="*/ 0 h 11049000"/>
              <a:gd name="connsiteX1" fmla="*/ 10629899 w 10629899"/>
              <a:gd name="connsiteY1" fmla="*/ 0 h 11049000"/>
              <a:gd name="connsiteX2" fmla="*/ 10629899 w 10629899"/>
              <a:gd name="connsiteY2" fmla="*/ 11049000 h 11049000"/>
              <a:gd name="connsiteX3" fmla="*/ 0 w 106298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899" h="11049000">
                <a:moveTo>
                  <a:pt x="0" y="0"/>
                </a:moveTo>
                <a:lnTo>
                  <a:pt x="10629899" y="0"/>
                </a:lnTo>
                <a:lnTo>
                  <a:pt x="106298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0F4C81-9939-41D0-86EF-EA52E53D1D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27269" y="1119808"/>
            <a:ext cx="2537461" cy="2537791"/>
          </a:xfrm>
          <a:custGeom>
            <a:avLst/>
            <a:gdLst>
              <a:gd name="connsiteX0" fmla="*/ 2537791 w 5075582"/>
              <a:gd name="connsiteY0" fmla="*/ 0 h 5075582"/>
              <a:gd name="connsiteX1" fmla="*/ 5075582 w 5075582"/>
              <a:gd name="connsiteY1" fmla="*/ 2537791 h 5075582"/>
              <a:gd name="connsiteX2" fmla="*/ 2537791 w 5075582"/>
              <a:gd name="connsiteY2" fmla="*/ 5075582 h 5075582"/>
              <a:gd name="connsiteX3" fmla="*/ 0 w 5075582"/>
              <a:gd name="connsiteY3" fmla="*/ 2537791 h 5075582"/>
              <a:gd name="connsiteX4" fmla="*/ 2537791 w 5075582"/>
              <a:gd name="connsiteY4" fmla="*/ 0 h 50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82" h="5075582">
                <a:moveTo>
                  <a:pt x="2537791" y="0"/>
                </a:moveTo>
                <a:cubicBezTo>
                  <a:pt x="3939374" y="0"/>
                  <a:pt x="5075582" y="1136208"/>
                  <a:pt x="5075582" y="2537791"/>
                </a:cubicBezTo>
                <a:cubicBezTo>
                  <a:pt x="5075582" y="3939374"/>
                  <a:pt x="3939374" y="5075582"/>
                  <a:pt x="2537791" y="5075582"/>
                </a:cubicBezTo>
                <a:cubicBezTo>
                  <a:pt x="1136208" y="5075582"/>
                  <a:pt x="0" y="3939374"/>
                  <a:pt x="0" y="2537791"/>
                </a:cubicBezTo>
                <a:cubicBezTo>
                  <a:pt x="0" y="1136208"/>
                  <a:pt x="1136208" y="0"/>
                  <a:pt x="253779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0EE7DA-954F-470F-B4FB-970B10427B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6197" y="1082616"/>
            <a:ext cx="3139606" cy="4692770"/>
          </a:xfrm>
          <a:custGeom>
            <a:avLst/>
            <a:gdLst>
              <a:gd name="connsiteX0" fmla="*/ 0 w 6280030"/>
              <a:gd name="connsiteY0" fmla="*/ 0 h 9385539"/>
              <a:gd name="connsiteX1" fmla="*/ 6280030 w 6280030"/>
              <a:gd name="connsiteY1" fmla="*/ 0 h 9385539"/>
              <a:gd name="connsiteX2" fmla="*/ 6280030 w 6280030"/>
              <a:gd name="connsiteY2" fmla="*/ 9385539 h 9385539"/>
              <a:gd name="connsiteX3" fmla="*/ 0 w 6280030"/>
              <a:gd name="connsiteY3" fmla="*/ 9385539 h 938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0030" h="9385539">
                <a:moveTo>
                  <a:pt x="0" y="0"/>
                </a:moveTo>
                <a:lnTo>
                  <a:pt x="6280030" y="0"/>
                </a:lnTo>
                <a:lnTo>
                  <a:pt x="6280030" y="9385539"/>
                </a:lnTo>
                <a:lnTo>
                  <a:pt x="0" y="938553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dist="266700" dir="2700000" algn="tl" rotWithShape="0">
              <a:prstClr val="black">
                <a:alpha val="23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-0.02246 -0.05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B2A7E9-3614-483C-A98C-8ECE0BE80B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1742" y="647700"/>
            <a:ext cx="10628516" cy="5524500"/>
          </a:xfrm>
          <a:custGeom>
            <a:avLst/>
            <a:gdLst>
              <a:gd name="connsiteX0" fmla="*/ 0 w 21259800"/>
              <a:gd name="connsiteY0" fmla="*/ 0 h 11049000"/>
              <a:gd name="connsiteX1" fmla="*/ 21259800 w 21259800"/>
              <a:gd name="connsiteY1" fmla="*/ 0 h 11049000"/>
              <a:gd name="connsiteX2" fmla="*/ 21259800 w 21259800"/>
              <a:gd name="connsiteY2" fmla="*/ 11049000 h 11049000"/>
              <a:gd name="connsiteX3" fmla="*/ 0 w 2125980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9800" h="11049000">
                <a:moveTo>
                  <a:pt x="0" y="0"/>
                </a:moveTo>
                <a:lnTo>
                  <a:pt x="21259800" y="0"/>
                </a:lnTo>
                <a:lnTo>
                  <a:pt x="2125980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0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B2A7E9-3614-483C-A98C-8ECE0BE80B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6788" y="647700"/>
            <a:ext cx="7793470" cy="5524500"/>
          </a:xfrm>
          <a:custGeom>
            <a:avLst/>
            <a:gdLst>
              <a:gd name="connsiteX0" fmla="*/ 0 w 21259800"/>
              <a:gd name="connsiteY0" fmla="*/ 0 h 11049000"/>
              <a:gd name="connsiteX1" fmla="*/ 21259800 w 21259800"/>
              <a:gd name="connsiteY1" fmla="*/ 0 h 11049000"/>
              <a:gd name="connsiteX2" fmla="*/ 21259800 w 21259800"/>
              <a:gd name="connsiteY2" fmla="*/ 11049000 h 11049000"/>
              <a:gd name="connsiteX3" fmla="*/ 0 w 2125980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9800" h="11049000">
                <a:moveTo>
                  <a:pt x="0" y="0"/>
                </a:moveTo>
                <a:lnTo>
                  <a:pt x="21259800" y="0"/>
                </a:lnTo>
                <a:lnTo>
                  <a:pt x="2125980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B06C0-CBE8-405B-8A49-1EDA08527EB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66817" y="1035169"/>
            <a:ext cx="3476803" cy="4917057"/>
          </a:xfrm>
          <a:custGeom>
            <a:avLst/>
            <a:gdLst>
              <a:gd name="connsiteX0" fmla="*/ 0 w 10629900"/>
              <a:gd name="connsiteY0" fmla="*/ 0 h 13715999"/>
              <a:gd name="connsiteX1" fmla="*/ 10629900 w 10629900"/>
              <a:gd name="connsiteY1" fmla="*/ 0 h 13715999"/>
              <a:gd name="connsiteX2" fmla="*/ 10629900 w 10629900"/>
              <a:gd name="connsiteY2" fmla="*/ 13715999 h 13715999"/>
              <a:gd name="connsiteX3" fmla="*/ 0 w 106299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900" h="13715999">
                <a:moveTo>
                  <a:pt x="0" y="0"/>
                </a:moveTo>
                <a:lnTo>
                  <a:pt x="10629900" y="0"/>
                </a:lnTo>
                <a:lnTo>
                  <a:pt x="10629900" y="13715999"/>
                </a:lnTo>
                <a:lnTo>
                  <a:pt x="0" y="137159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13DB9B-D378-4E6B-8FA4-452DF397F2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5314258" cy="6858000"/>
          </a:xfrm>
          <a:custGeom>
            <a:avLst/>
            <a:gdLst>
              <a:gd name="connsiteX0" fmla="*/ 0 w 10629900"/>
              <a:gd name="connsiteY0" fmla="*/ 0 h 13715999"/>
              <a:gd name="connsiteX1" fmla="*/ 10629900 w 10629900"/>
              <a:gd name="connsiteY1" fmla="*/ 0 h 13715999"/>
              <a:gd name="connsiteX2" fmla="*/ 10629900 w 10629900"/>
              <a:gd name="connsiteY2" fmla="*/ 13715999 h 13715999"/>
              <a:gd name="connsiteX3" fmla="*/ 0 w 106299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900" h="13715999">
                <a:moveTo>
                  <a:pt x="0" y="0"/>
                </a:moveTo>
                <a:lnTo>
                  <a:pt x="10629900" y="0"/>
                </a:lnTo>
                <a:lnTo>
                  <a:pt x="10629900" y="13715999"/>
                </a:lnTo>
                <a:lnTo>
                  <a:pt x="0" y="137159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8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51805" y="1941447"/>
            <a:ext cx="5288390" cy="2975107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accent3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9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75">
            <a:extLst>
              <a:ext uri="{FF2B5EF4-FFF2-40B4-BE49-F238E27FC236}">
                <a16:creationId xmlns:a16="http://schemas.microsoft.com/office/drawing/2014/main" id="{E663C24A-6D61-4CE5-B812-FEFFD014239B}"/>
              </a:ext>
            </a:extLst>
          </p:cNvPr>
          <p:cNvSpPr>
            <a:spLocks noGrp="1" noChangeAspect="1"/>
          </p:cNvSpPr>
          <p:nvPr>
            <p:ph type="pic" sz="quarter" idx="57"/>
          </p:nvPr>
        </p:nvSpPr>
        <p:spPr>
          <a:xfrm>
            <a:off x="-657118" y="-149065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9" name="Picture Placeholder 75">
            <a:extLst>
              <a:ext uri="{FF2B5EF4-FFF2-40B4-BE49-F238E27FC236}">
                <a16:creationId xmlns:a16="http://schemas.microsoft.com/office/drawing/2014/main" id="{FC0F3EFD-29EA-4CF3-945D-F2BDFE1089BA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-2891069" y="-23119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" name="Picture Placeholder 75">
            <a:extLst>
              <a:ext uri="{FF2B5EF4-FFF2-40B4-BE49-F238E27FC236}">
                <a16:creationId xmlns:a16="http://schemas.microsoft.com/office/drawing/2014/main" id="{03EDB8AD-F804-43C3-A0D1-C12D7225E290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1728774" y="-113977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2" name="Picture Placeholder 75">
            <a:extLst>
              <a:ext uri="{FF2B5EF4-FFF2-40B4-BE49-F238E27FC236}">
                <a16:creationId xmlns:a16="http://schemas.microsoft.com/office/drawing/2014/main" id="{C5D21686-787F-4D1D-8E80-E2508F394D2B}"/>
              </a:ext>
            </a:extLst>
          </p:cNvPr>
          <p:cNvSpPr>
            <a:spLocks noGrp="1" noChangeAspect="1"/>
          </p:cNvSpPr>
          <p:nvPr>
            <p:ph type="pic" sz="quarter" idx="51"/>
          </p:nvPr>
        </p:nvSpPr>
        <p:spPr>
          <a:xfrm>
            <a:off x="-505177" y="11968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3" name="Picture Placeholder 75">
            <a:extLst>
              <a:ext uri="{FF2B5EF4-FFF2-40B4-BE49-F238E27FC236}">
                <a16:creationId xmlns:a16="http://schemas.microsoft.com/office/drawing/2014/main" id="{A4D6FD94-3DFB-4DD1-A3E1-05F00BC1540C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-2739128" y="137914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" name="Picture Placeholder 75">
            <a:extLst>
              <a:ext uri="{FF2B5EF4-FFF2-40B4-BE49-F238E27FC236}">
                <a16:creationId xmlns:a16="http://schemas.microsoft.com/office/drawing/2014/main" id="{6CAD025C-A654-4C88-A249-7079110D412A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3949279" y="-68660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" name="Picture Placeholder 75">
            <a:extLst>
              <a:ext uri="{FF2B5EF4-FFF2-40B4-BE49-F238E27FC236}">
                <a16:creationId xmlns:a16="http://schemas.microsoft.com/office/drawing/2014/main" id="{7D2A6AB2-B1B6-4E6E-A516-1624DC823BCE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715328" y="57285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" name="Picture Placeholder 75">
            <a:extLst>
              <a:ext uri="{FF2B5EF4-FFF2-40B4-BE49-F238E27FC236}">
                <a16:creationId xmlns:a16="http://schemas.microsoft.com/office/drawing/2014/main" id="{9DD0859E-1EE8-4927-8BB2-F5754D3BD7BB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-518622" y="183231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1" name="Picture Placeholder 75">
            <a:extLst>
              <a:ext uri="{FF2B5EF4-FFF2-40B4-BE49-F238E27FC236}">
                <a16:creationId xmlns:a16="http://schemas.microsoft.com/office/drawing/2014/main" id="{F9FC8C08-0383-4EC2-82BB-1133D3D229E0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-2752573" y="309176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75">
            <a:extLst>
              <a:ext uri="{FF2B5EF4-FFF2-40B4-BE49-F238E27FC236}">
                <a16:creationId xmlns:a16="http://schemas.microsoft.com/office/drawing/2014/main" id="{607EBF97-CA98-44E9-938D-F451E62350C1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6942516" y="-68660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" name="Picture Placeholder 75">
            <a:extLst>
              <a:ext uri="{FF2B5EF4-FFF2-40B4-BE49-F238E27FC236}">
                <a16:creationId xmlns:a16="http://schemas.microsoft.com/office/drawing/2014/main" id="{3D16D7ED-FD8B-4316-A459-2B2FB95393A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4708566" y="57285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" name="Picture Placeholder 75">
            <a:extLst>
              <a:ext uri="{FF2B5EF4-FFF2-40B4-BE49-F238E27FC236}">
                <a16:creationId xmlns:a16="http://schemas.microsoft.com/office/drawing/2014/main" id="{0CDD9022-DE91-4943-A173-2B143DF81A30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2474615" y="183231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9" name="Picture Placeholder 75">
            <a:extLst>
              <a:ext uri="{FF2B5EF4-FFF2-40B4-BE49-F238E27FC236}">
                <a16:creationId xmlns:a16="http://schemas.microsoft.com/office/drawing/2014/main" id="{ABE95176-571E-450E-92C4-6C81EA4C7A3E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240664" y="309176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" name="Picture Placeholder 75">
            <a:extLst>
              <a:ext uri="{FF2B5EF4-FFF2-40B4-BE49-F238E27FC236}">
                <a16:creationId xmlns:a16="http://schemas.microsoft.com/office/drawing/2014/main" id="{3EFAEF24-F8F9-40CF-94FB-D6695C184868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-1993286" y="435122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672465" y="-53115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" name="Picture Placeholder 75">
            <a:extLst>
              <a:ext uri="{FF2B5EF4-FFF2-40B4-BE49-F238E27FC236}">
                <a16:creationId xmlns:a16="http://schemas.microsoft.com/office/drawing/2014/main" id="{FEAB132E-72A8-4AAE-84A4-48B1A95CEE6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7438514" y="72830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" name="Picture Placeholder 75">
            <a:extLst>
              <a:ext uri="{FF2B5EF4-FFF2-40B4-BE49-F238E27FC236}">
                <a16:creationId xmlns:a16="http://schemas.microsoft.com/office/drawing/2014/main" id="{243FAE32-B9F4-4AE7-AE82-22570A22956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5204564" y="198776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" name="Picture Placeholder 75">
            <a:extLst>
              <a:ext uri="{FF2B5EF4-FFF2-40B4-BE49-F238E27FC236}">
                <a16:creationId xmlns:a16="http://schemas.microsoft.com/office/drawing/2014/main" id="{22DB54D1-378A-4542-9D02-E25B5BADC362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970613" y="324722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" name="Picture Placeholder 75">
            <a:extLst>
              <a:ext uri="{FF2B5EF4-FFF2-40B4-BE49-F238E27FC236}">
                <a16:creationId xmlns:a16="http://schemas.microsoft.com/office/drawing/2014/main" id="{8FFD3707-289A-4097-A634-5DFE56AC06FE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36662" y="4506677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" name="Picture Placeholder 75">
            <a:extLst>
              <a:ext uri="{FF2B5EF4-FFF2-40B4-BE49-F238E27FC236}">
                <a16:creationId xmlns:a16="http://schemas.microsoft.com/office/drawing/2014/main" id="{54A7639C-C713-48A6-BCBD-272206505DD0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-1497288" y="5766134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" name="Picture Placeholder 75">
            <a:extLst>
              <a:ext uri="{FF2B5EF4-FFF2-40B4-BE49-F238E27FC236}">
                <a16:creationId xmlns:a16="http://schemas.microsoft.com/office/drawing/2014/main" id="{EADC1BA6-7445-4738-896F-F25E3B51C125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10280074" y="81369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" name="Picture Placeholder 75">
            <a:extLst>
              <a:ext uri="{FF2B5EF4-FFF2-40B4-BE49-F238E27FC236}">
                <a16:creationId xmlns:a16="http://schemas.microsoft.com/office/drawing/2014/main" id="{C2B339F4-9FE6-4B11-BADC-2E50B1ADD1F5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8046124" y="207314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" name="Picture Placeholder 75">
            <a:extLst>
              <a:ext uri="{FF2B5EF4-FFF2-40B4-BE49-F238E27FC236}">
                <a16:creationId xmlns:a16="http://schemas.microsoft.com/office/drawing/2014/main" id="{FFE71006-16E5-457F-9B4E-4C8C74041CF2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812173" y="333260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75">
            <a:extLst>
              <a:ext uri="{FF2B5EF4-FFF2-40B4-BE49-F238E27FC236}">
                <a16:creationId xmlns:a16="http://schemas.microsoft.com/office/drawing/2014/main" id="{6DDB9485-9DF7-49C5-ADFC-F845200EBD64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3578222" y="459206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75">
            <a:extLst>
              <a:ext uri="{FF2B5EF4-FFF2-40B4-BE49-F238E27FC236}">
                <a16:creationId xmlns:a16="http://schemas.microsoft.com/office/drawing/2014/main" id="{C2FEBF29-F3C4-44EB-A394-6B97F83C159B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1344272" y="585152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3" name="Picture Placeholder 75">
            <a:extLst>
              <a:ext uri="{FF2B5EF4-FFF2-40B4-BE49-F238E27FC236}">
                <a16:creationId xmlns:a16="http://schemas.microsoft.com/office/drawing/2014/main" id="{2F015E8F-22EA-4453-8367-140895DC3255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10348604" y="245607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4" name="Picture Placeholder 75">
            <a:extLst>
              <a:ext uri="{FF2B5EF4-FFF2-40B4-BE49-F238E27FC236}">
                <a16:creationId xmlns:a16="http://schemas.microsoft.com/office/drawing/2014/main" id="{38BD2839-9FD8-4A47-8C6C-BA555D30B060}"/>
              </a:ext>
            </a:extLst>
          </p:cNvPr>
          <p:cNvSpPr>
            <a:spLocks noGrp="1" noChangeAspect="1"/>
          </p:cNvSpPr>
          <p:nvPr>
            <p:ph type="pic" sz="quarter" idx="63"/>
          </p:nvPr>
        </p:nvSpPr>
        <p:spPr>
          <a:xfrm>
            <a:off x="8114654" y="371553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5" name="Picture Placeholder 75">
            <a:extLst>
              <a:ext uri="{FF2B5EF4-FFF2-40B4-BE49-F238E27FC236}">
                <a16:creationId xmlns:a16="http://schemas.microsoft.com/office/drawing/2014/main" id="{36034C35-1CBE-46E5-9904-EDC510CB644A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5880703" y="497498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6" name="Picture Placeholder 75">
            <a:extLst>
              <a:ext uri="{FF2B5EF4-FFF2-40B4-BE49-F238E27FC236}">
                <a16:creationId xmlns:a16="http://schemas.microsoft.com/office/drawing/2014/main" id="{507BEDBC-9F75-40C5-8467-AA2A8746E709}"/>
              </a:ext>
            </a:extLst>
          </p:cNvPr>
          <p:cNvSpPr>
            <a:spLocks noGrp="1" noChangeAspect="1"/>
          </p:cNvSpPr>
          <p:nvPr>
            <p:ph type="pic" sz="quarter" idx="65"/>
          </p:nvPr>
        </p:nvSpPr>
        <p:spPr>
          <a:xfrm>
            <a:off x="3646752" y="623444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9" name="Picture Placeholder 75">
            <a:extLst>
              <a:ext uri="{FF2B5EF4-FFF2-40B4-BE49-F238E27FC236}">
                <a16:creationId xmlns:a16="http://schemas.microsoft.com/office/drawing/2014/main" id="{AECDF11A-996B-4276-B504-5061846D8626}"/>
              </a:ext>
            </a:extLst>
          </p:cNvPr>
          <p:cNvSpPr>
            <a:spLocks noGrp="1" noChangeAspect="1"/>
          </p:cNvSpPr>
          <p:nvPr>
            <p:ph type="pic" sz="quarter" idx="68"/>
          </p:nvPr>
        </p:nvSpPr>
        <p:spPr>
          <a:xfrm>
            <a:off x="10536718" y="403782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0" name="Picture Placeholder 75">
            <a:extLst>
              <a:ext uri="{FF2B5EF4-FFF2-40B4-BE49-F238E27FC236}">
                <a16:creationId xmlns:a16="http://schemas.microsoft.com/office/drawing/2014/main" id="{18FFBB60-78C0-41D6-B988-AE90BC50278F}"/>
              </a:ext>
            </a:extLst>
          </p:cNvPr>
          <p:cNvSpPr>
            <a:spLocks noGrp="1" noChangeAspect="1"/>
          </p:cNvSpPr>
          <p:nvPr>
            <p:ph type="pic" sz="quarter" idx="69"/>
          </p:nvPr>
        </p:nvSpPr>
        <p:spPr>
          <a:xfrm>
            <a:off x="8302767" y="529728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1" name="Picture Placeholder 75">
            <a:extLst>
              <a:ext uri="{FF2B5EF4-FFF2-40B4-BE49-F238E27FC236}">
                <a16:creationId xmlns:a16="http://schemas.microsoft.com/office/drawing/2014/main" id="{157843DF-2840-468E-B1B3-C729FF5281C6}"/>
              </a:ext>
            </a:extLst>
          </p:cNvPr>
          <p:cNvSpPr>
            <a:spLocks noGrp="1" noChangeAspect="1"/>
          </p:cNvSpPr>
          <p:nvPr>
            <p:ph type="pic" sz="quarter" idx="70"/>
          </p:nvPr>
        </p:nvSpPr>
        <p:spPr>
          <a:xfrm>
            <a:off x="6068817" y="6556737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5" name="Picture Placeholder 75">
            <a:extLst>
              <a:ext uri="{FF2B5EF4-FFF2-40B4-BE49-F238E27FC236}">
                <a16:creationId xmlns:a16="http://schemas.microsoft.com/office/drawing/2014/main" id="{8DF2D5D1-AC63-4DDD-BF20-41ACF22FCE4B}"/>
              </a:ext>
            </a:extLst>
          </p:cNvPr>
          <p:cNvSpPr>
            <a:spLocks noGrp="1" noChangeAspect="1"/>
          </p:cNvSpPr>
          <p:nvPr>
            <p:ph type="pic" sz="quarter" idx="74"/>
          </p:nvPr>
        </p:nvSpPr>
        <p:spPr>
          <a:xfrm>
            <a:off x="11051634" y="546402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6" name="Picture Placeholder 75">
            <a:extLst>
              <a:ext uri="{FF2B5EF4-FFF2-40B4-BE49-F238E27FC236}">
                <a16:creationId xmlns:a16="http://schemas.microsoft.com/office/drawing/2014/main" id="{3932DA6D-A9C7-4444-87EB-1B1FFD57213B}"/>
              </a:ext>
            </a:extLst>
          </p:cNvPr>
          <p:cNvSpPr>
            <a:spLocks noGrp="1" noChangeAspect="1"/>
          </p:cNvSpPr>
          <p:nvPr>
            <p:ph type="pic" sz="quarter" idx="75"/>
          </p:nvPr>
        </p:nvSpPr>
        <p:spPr>
          <a:xfrm>
            <a:off x="8817684" y="6723477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6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1" grpId="0" animBg="1"/>
      <p:bldP spid="42" grpId="0" animBg="1"/>
      <p:bldP spid="43" grpId="0" animBg="1"/>
      <p:bldP spid="28" grpId="0" animBg="1"/>
      <p:bldP spid="29" grpId="0" animBg="1"/>
      <p:bldP spid="30" grpId="0" animBg="1"/>
      <p:bldP spid="3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53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1" grpId="0" animBg="1"/>
      <p:bldP spid="65" grpId="0" animBg="1"/>
      <p:bldP spid="66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960575" y="2512573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Picture Placeholder 75">
            <a:extLst>
              <a:ext uri="{FF2B5EF4-FFF2-40B4-BE49-F238E27FC236}">
                <a16:creationId xmlns:a16="http://schemas.microsoft.com/office/drawing/2014/main" id="{B73DCDD3-849B-48E9-9914-DC8C6C49302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177423" y="2845786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Picture Placeholder 75">
            <a:extLst>
              <a:ext uri="{FF2B5EF4-FFF2-40B4-BE49-F238E27FC236}">
                <a16:creationId xmlns:a16="http://schemas.microsoft.com/office/drawing/2014/main" id="{8083A199-38E5-4ACB-BD72-CEC6E71018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480191" y="4288872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75">
            <a:extLst>
              <a:ext uri="{FF2B5EF4-FFF2-40B4-BE49-F238E27FC236}">
                <a16:creationId xmlns:a16="http://schemas.microsoft.com/office/drawing/2014/main" id="{30F15E57-04C6-4909-ACB4-7ACAA591DE3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-3446134" y="308710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75">
            <a:extLst>
              <a:ext uri="{FF2B5EF4-FFF2-40B4-BE49-F238E27FC236}">
                <a16:creationId xmlns:a16="http://schemas.microsoft.com/office/drawing/2014/main" id="{86FBEEA4-D851-4A6C-878E-E42016D4A51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805022" y="455708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75">
            <a:extLst>
              <a:ext uri="{FF2B5EF4-FFF2-40B4-BE49-F238E27FC236}">
                <a16:creationId xmlns:a16="http://schemas.microsoft.com/office/drawing/2014/main" id="{204CD476-3BC2-488C-9229-A7DD254475E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840192" y="599542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9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5" grpId="0" animBg="1"/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B948602-5320-4DCD-94A3-2CB80716ED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1743" y="647700"/>
            <a:ext cx="10628516" cy="5524500"/>
          </a:xfrm>
          <a:custGeom>
            <a:avLst/>
            <a:gdLst>
              <a:gd name="connsiteX0" fmla="*/ 0 w 10629899"/>
              <a:gd name="connsiteY0" fmla="*/ 0 h 11049000"/>
              <a:gd name="connsiteX1" fmla="*/ 10629899 w 10629899"/>
              <a:gd name="connsiteY1" fmla="*/ 0 h 11049000"/>
              <a:gd name="connsiteX2" fmla="*/ 10629899 w 10629899"/>
              <a:gd name="connsiteY2" fmla="*/ 11049000 h 11049000"/>
              <a:gd name="connsiteX3" fmla="*/ 0 w 106298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899" h="11049000">
                <a:moveTo>
                  <a:pt x="0" y="0"/>
                </a:moveTo>
                <a:lnTo>
                  <a:pt x="10629899" y="0"/>
                </a:lnTo>
                <a:lnTo>
                  <a:pt x="106298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2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5">
            <a:extLst>
              <a:ext uri="{FF2B5EF4-FFF2-40B4-BE49-F238E27FC236}">
                <a16:creationId xmlns:a16="http://schemas.microsoft.com/office/drawing/2014/main" id="{DE1F0CA1-994C-4B15-BD61-C1FC8BE24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795324" y="-2019910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75">
            <a:extLst>
              <a:ext uri="{FF2B5EF4-FFF2-40B4-BE49-F238E27FC236}">
                <a16:creationId xmlns:a16="http://schemas.microsoft.com/office/drawing/2014/main" id="{CCDC6E92-1B4E-4F2A-BD85-917834D7D1B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398700" y="-594066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75">
            <a:extLst>
              <a:ext uri="{FF2B5EF4-FFF2-40B4-BE49-F238E27FC236}">
                <a16:creationId xmlns:a16="http://schemas.microsoft.com/office/drawing/2014/main" id="{60FE58BF-2882-4922-8BE2-DC5C806999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1002077" y="83177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75">
            <a:extLst>
              <a:ext uri="{FF2B5EF4-FFF2-40B4-BE49-F238E27FC236}">
                <a16:creationId xmlns:a16="http://schemas.microsoft.com/office/drawing/2014/main" id="{DFC0A416-BD43-4889-A746-153B68F952A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092594" y="-1470698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75">
            <a:extLst>
              <a:ext uri="{FF2B5EF4-FFF2-40B4-BE49-F238E27FC236}">
                <a16:creationId xmlns:a16="http://schemas.microsoft.com/office/drawing/2014/main" id="{0B4C680D-3D96-4F02-8FDE-6C344B4EA94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695970" y="-44854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75">
            <a:extLst>
              <a:ext uri="{FF2B5EF4-FFF2-40B4-BE49-F238E27FC236}">
                <a16:creationId xmlns:a16="http://schemas.microsoft.com/office/drawing/2014/main" id="{0136ECC1-14F7-404A-BB65-765B022634A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07095" y="1365493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75">
            <a:extLst>
              <a:ext uri="{FF2B5EF4-FFF2-40B4-BE49-F238E27FC236}">
                <a16:creationId xmlns:a16="http://schemas.microsoft.com/office/drawing/2014/main" id="{61F32264-5F7E-4A46-97AB-AABAB86F1EA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0911794" y="2784466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1309" y="-1058251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8" name="Picture Placeholder 75">
            <a:extLst>
              <a:ext uri="{FF2B5EF4-FFF2-40B4-BE49-F238E27FC236}">
                <a16:creationId xmlns:a16="http://schemas.microsoft.com/office/drawing/2014/main" id="{65B77482-57E1-46FD-913A-0092573AC5F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754685" y="367594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9" name="Picture Placeholder 75">
            <a:extLst>
              <a:ext uri="{FF2B5EF4-FFF2-40B4-BE49-F238E27FC236}">
                <a16:creationId xmlns:a16="http://schemas.microsoft.com/office/drawing/2014/main" id="{B37A391A-9563-4D8D-9F81-AF2A558906B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358062" y="179343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75">
            <a:extLst>
              <a:ext uri="{FF2B5EF4-FFF2-40B4-BE49-F238E27FC236}">
                <a16:creationId xmlns:a16="http://schemas.microsoft.com/office/drawing/2014/main" id="{905913FF-40D6-422E-AE96-62587D32CE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69186" y="3203785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75">
            <a:extLst>
              <a:ext uri="{FF2B5EF4-FFF2-40B4-BE49-F238E27FC236}">
                <a16:creationId xmlns:a16="http://schemas.microsoft.com/office/drawing/2014/main" id="{139B3716-743D-4E4C-8E9E-28622348549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573886" y="4622758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0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3" grpId="0" animBg="1"/>
      <p:bldP spid="14" grpId="0" animBg="1"/>
      <p:bldP spid="15" grpId="0" animBg="1"/>
      <p:bldP spid="16" grpId="0" animBg="1"/>
      <p:bldP spid="2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29ECCF-26E4-460B-B63D-0178A5C20500}"/>
              </a:ext>
            </a:extLst>
          </p:cNvPr>
          <p:cNvSpPr/>
          <p:nvPr userDrawn="1"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207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9BE362C5-03AE-447C-8B47-3D5F404636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5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289BE9-3518-4572-9F36-A58461E16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5202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95F91-8D51-4FF1-A532-B0BD4F0276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32999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C8D104-8DBC-47C1-B410-760C3B7E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50798" y="2960127"/>
            <a:ext cx="1368814" cy="937747"/>
          </a:xfrm>
          <a:custGeom>
            <a:avLst/>
            <a:gdLst>
              <a:gd name="connsiteX0" fmla="*/ 0 w 2737984"/>
              <a:gd name="connsiteY0" fmla="*/ 0 h 1875494"/>
              <a:gd name="connsiteX1" fmla="*/ 2737984 w 2737984"/>
              <a:gd name="connsiteY1" fmla="*/ 0 h 1875494"/>
              <a:gd name="connsiteX2" fmla="*/ 2737984 w 2737984"/>
              <a:gd name="connsiteY2" fmla="*/ 1875494 h 1875494"/>
              <a:gd name="connsiteX3" fmla="*/ 0 w 2737984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4" h="1875494">
                <a:moveTo>
                  <a:pt x="0" y="0"/>
                </a:moveTo>
                <a:lnTo>
                  <a:pt x="2737984" y="0"/>
                </a:lnTo>
                <a:lnTo>
                  <a:pt x="2737984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8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DF241A1-3249-4A50-880D-BD32EE845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5314259" cy="6858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320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891C536-C71D-43CE-BF4D-B9B329D1B4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7470" y="2745873"/>
            <a:ext cx="955706" cy="955830"/>
          </a:xfrm>
          <a:custGeom>
            <a:avLst/>
            <a:gdLst>
              <a:gd name="connsiteX0" fmla="*/ 955830 w 1911660"/>
              <a:gd name="connsiteY0" fmla="*/ 0 h 1911660"/>
              <a:gd name="connsiteX1" fmla="*/ 1911660 w 1911660"/>
              <a:gd name="connsiteY1" fmla="*/ 955830 h 1911660"/>
              <a:gd name="connsiteX2" fmla="*/ 955830 w 1911660"/>
              <a:gd name="connsiteY2" fmla="*/ 1911660 h 1911660"/>
              <a:gd name="connsiteX3" fmla="*/ 0 w 1911660"/>
              <a:gd name="connsiteY3" fmla="*/ 955830 h 1911660"/>
              <a:gd name="connsiteX4" fmla="*/ 955830 w 1911660"/>
              <a:gd name="connsiteY4" fmla="*/ 0 h 191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660" h="1911660">
                <a:moveTo>
                  <a:pt x="955830" y="0"/>
                </a:moveTo>
                <a:cubicBezTo>
                  <a:pt x="1483720" y="0"/>
                  <a:pt x="1911660" y="427940"/>
                  <a:pt x="1911660" y="955830"/>
                </a:cubicBezTo>
                <a:cubicBezTo>
                  <a:pt x="1911660" y="1483720"/>
                  <a:pt x="1483720" y="1911660"/>
                  <a:pt x="955830" y="1911660"/>
                </a:cubicBezTo>
                <a:cubicBezTo>
                  <a:pt x="427940" y="1911660"/>
                  <a:pt x="0" y="1483720"/>
                  <a:pt x="0" y="955830"/>
                </a:cubicBezTo>
                <a:cubicBezTo>
                  <a:pt x="0" y="427940"/>
                  <a:pt x="427940" y="0"/>
                  <a:pt x="95583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EB235DB-2D95-4CB0-8307-58A1C65838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82809" y="2745873"/>
            <a:ext cx="955706" cy="955830"/>
          </a:xfrm>
          <a:custGeom>
            <a:avLst/>
            <a:gdLst>
              <a:gd name="connsiteX0" fmla="*/ 955830 w 1911660"/>
              <a:gd name="connsiteY0" fmla="*/ 0 h 1911660"/>
              <a:gd name="connsiteX1" fmla="*/ 1911660 w 1911660"/>
              <a:gd name="connsiteY1" fmla="*/ 955830 h 1911660"/>
              <a:gd name="connsiteX2" fmla="*/ 955830 w 1911660"/>
              <a:gd name="connsiteY2" fmla="*/ 1911660 h 1911660"/>
              <a:gd name="connsiteX3" fmla="*/ 0 w 1911660"/>
              <a:gd name="connsiteY3" fmla="*/ 955830 h 1911660"/>
              <a:gd name="connsiteX4" fmla="*/ 955830 w 1911660"/>
              <a:gd name="connsiteY4" fmla="*/ 0 h 191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660" h="1911660">
                <a:moveTo>
                  <a:pt x="955830" y="0"/>
                </a:moveTo>
                <a:cubicBezTo>
                  <a:pt x="1483720" y="0"/>
                  <a:pt x="1911660" y="427940"/>
                  <a:pt x="1911660" y="955830"/>
                </a:cubicBezTo>
                <a:cubicBezTo>
                  <a:pt x="1911660" y="1483720"/>
                  <a:pt x="1483720" y="1911660"/>
                  <a:pt x="955830" y="1911660"/>
                </a:cubicBezTo>
                <a:cubicBezTo>
                  <a:pt x="427940" y="1911660"/>
                  <a:pt x="0" y="1483720"/>
                  <a:pt x="0" y="955830"/>
                </a:cubicBezTo>
                <a:cubicBezTo>
                  <a:pt x="0" y="427940"/>
                  <a:pt x="427940" y="0"/>
                  <a:pt x="95583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228DFF4-14CD-4364-BC23-932EEA85A1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18147" y="2745873"/>
            <a:ext cx="955706" cy="955830"/>
          </a:xfrm>
          <a:custGeom>
            <a:avLst/>
            <a:gdLst>
              <a:gd name="connsiteX0" fmla="*/ 955830 w 1911660"/>
              <a:gd name="connsiteY0" fmla="*/ 0 h 1911660"/>
              <a:gd name="connsiteX1" fmla="*/ 1911660 w 1911660"/>
              <a:gd name="connsiteY1" fmla="*/ 955830 h 1911660"/>
              <a:gd name="connsiteX2" fmla="*/ 955830 w 1911660"/>
              <a:gd name="connsiteY2" fmla="*/ 1911660 h 1911660"/>
              <a:gd name="connsiteX3" fmla="*/ 0 w 1911660"/>
              <a:gd name="connsiteY3" fmla="*/ 955830 h 1911660"/>
              <a:gd name="connsiteX4" fmla="*/ 955830 w 1911660"/>
              <a:gd name="connsiteY4" fmla="*/ 0 h 191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660" h="1911660">
                <a:moveTo>
                  <a:pt x="955830" y="0"/>
                </a:moveTo>
                <a:cubicBezTo>
                  <a:pt x="1483720" y="0"/>
                  <a:pt x="1911660" y="427940"/>
                  <a:pt x="1911660" y="955830"/>
                </a:cubicBezTo>
                <a:cubicBezTo>
                  <a:pt x="1911660" y="1483720"/>
                  <a:pt x="1483720" y="1911660"/>
                  <a:pt x="955830" y="1911660"/>
                </a:cubicBezTo>
                <a:cubicBezTo>
                  <a:pt x="427940" y="1911660"/>
                  <a:pt x="0" y="1483720"/>
                  <a:pt x="0" y="955830"/>
                </a:cubicBezTo>
                <a:cubicBezTo>
                  <a:pt x="0" y="427940"/>
                  <a:pt x="427940" y="0"/>
                  <a:pt x="95583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05DBB6D-5C8B-4551-88AB-55D90B681B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53486" y="2745873"/>
            <a:ext cx="955705" cy="955830"/>
          </a:xfrm>
          <a:custGeom>
            <a:avLst/>
            <a:gdLst>
              <a:gd name="connsiteX0" fmla="*/ 955830 w 1911659"/>
              <a:gd name="connsiteY0" fmla="*/ 0 h 1911660"/>
              <a:gd name="connsiteX1" fmla="*/ 1911659 w 1911659"/>
              <a:gd name="connsiteY1" fmla="*/ 955830 h 1911660"/>
              <a:gd name="connsiteX2" fmla="*/ 955830 w 1911659"/>
              <a:gd name="connsiteY2" fmla="*/ 1911660 h 1911660"/>
              <a:gd name="connsiteX3" fmla="*/ 0 w 1911659"/>
              <a:gd name="connsiteY3" fmla="*/ 955830 h 1911660"/>
              <a:gd name="connsiteX4" fmla="*/ 955830 w 1911659"/>
              <a:gd name="connsiteY4" fmla="*/ 0 h 191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659" h="1911660">
                <a:moveTo>
                  <a:pt x="955830" y="0"/>
                </a:moveTo>
                <a:cubicBezTo>
                  <a:pt x="1483719" y="0"/>
                  <a:pt x="1911659" y="427940"/>
                  <a:pt x="1911659" y="955830"/>
                </a:cubicBezTo>
                <a:cubicBezTo>
                  <a:pt x="1911659" y="1483720"/>
                  <a:pt x="1483719" y="1911660"/>
                  <a:pt x="955830" y="1911660"/>
                </a:cubicBezTo>
                <a:cubicBezTo>
                  <a:pt x="427940" y="1911660"/>
                  <a:pt x="0" y="1483720"/>
                  <a:pt x="0" y="955830"/>
                </a:cubicBezTo>
                <a:cubicBezTo>
                  <a:pt x="0" y="427940"/>
                  <a:pt x="427940" y="0"/>
                  <a:pt x="95583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403ED0C-CEF4-4ED5-9432-B1D0EFE4B49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88824" y="2745873"/>
            <a:ext cx="955706" cy="955830"/>
          </a:xfrm>
          <a:custGeom>
            <a:avLst/>
            <a:gdLst>
              <a:gd name="connsiteX0" fmla="*/ 955828 w 1911660"/>
              <a:gd name="connsiteY0" fmla="*/ 0 h 1911660"/>
              <a:gd name="connsiteX1" fmla="*/ 1911660 w 1911660"/>
              <a:gd name="connsiteY1" fmla="*/ 955830 h 1911660"/>
              <a:gd name="connsiteX2" fmla="*/ 955828 w 1911660"/>
              <a:gd name="connsiteY2" fmla="*/ 1911660 h 1911660"/>
              <a:gd name="connsiteX3" fmla="*/ 0 w 1911660"/>
              <a:gd name="connsiteY3" fmla="*/ 955830 h 1911660"/>
              <a:gd name="connsiteX4" fmla="*/ 955828 w 1911660"/>
              <a:gd name="connsiteY4" fmla="*/ 0 h 191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660" h="1911660">
                <a:moveTo>
                  <a:pt x="955828" y="0"/>
                </a:moveTo>
                <a:cubicBezTo>
                  <a:pt x="1483720" y="0"/>
                  <a:pt x="1911660" y="427940"/>
                  <a:pt x="1911660" y="955830"/>
                </a:cubicBezTo>
                <a:cubicBezTo>
                  <a:pt x="1911660" y="1483720"/>
                  <a:pt x="1483720" y="1911660"/>
                  <a:pt x="955828" y="1911660"/>
                </a:cubicBezTo>
                <a:cubicBezTo>
                  <a:pt x="427940" y="1911660"/>
                  <a:pt x="0" y="1483720"/>
                  <a:pt x="0" y="955830"/>
                </a:cubicBezTo>
                <a:cubicBezTo>
                  <a:pt x="0" y="427940"/>
                  <a:pt x="427940" y="0"/>
                  <a:pt x="955828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386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6E33A2-B792-492E-9B6C-FA894D7D83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87163" y="2434528"/>
            <a:ext cx="1617673" cy="1617884"/>
          </a:xfrm>
          <a:custGeom>
            <a:avLst/>
            <a:gdLst>
              <a:gd name="connsiteX0" fmla="*/ 1617884 w 3235768"/>
              <a:gd name="connsiteY0" fmla="*/ 0 h 3235768"/>
              <a:gd name="connsiteX1" fmla="*/ 3235768 w 3235768"/>
              <a:gd name="connsiteY1" fmla="*/ 1617884 h 3235768"/>
              <a:gd name="connsiteX2" fmla="*/ 1617884 w 3235768"/>
              <a:gd name="connsiteY2" fmla="*/ 3235768 h 3235768"/>
              <a:gd name="connsiteX3" fmla="*/ 0 w 3235768"/>
              <a:gd name="connsiteY3" fmla="*/ 1617884 h 3235768"/>
              <a:gd name="connsiteX4" fmla="*/ 1617884 w 3235768"/>
              <a:gd name="connsiteY4" fmla="*/ 0 h 32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5768" h="3235768">
                <a:moveTo>
                  <a:pt x="1617884" y="0"/>
                </a:moveTo>
                <a:cubicBezTo>
                  <a:pt x="2511417" y="0"/>
                  <a:pt x="3235768" y="724351"/>
                  <a:pt x="3235768" y="1617884"/>
                </a:cubicBezTo>
                <a:cubicBezTo>
                  <a:pt x="3235768" y="2511417"/>
                  <a:pt x="2511417" y="3235768"/>
                  <a:pt x="1617884" y="3235768"/>
                </a:cubicBezTo>
                <a:cubicBezTo>
                  <a:pt x="724351" y="3235768"/>
                  <a:pt x="0" y="2511417"/>
                  <a:pt x="0" y="1617884"/>
                </a:cubicBezTo>
                <a:cubicBezTo>
                  <a:pt x="0" y="724351"/>
                  <a:pt x="724351" y="0"/>
                  <a:pt x="1617884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33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E7DC9F4-9F6B-497B-AAC3-9E8DE27E90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33376" y="3216359"/>
            <a:ext cx="940720" cy="940842"/>
          </a:xfrm>
          <a:custGeom>
            <a:avLst/>
            <a:gdLst>
              <a:gd name="connsiteX0" fmla="*/ 940842 w 1881684"/>
              <a:gd name="connsiteY0" fmla="*/ 0 h 1881684"/>
              <a:gd name="connsiteX1" fmla="*/ 1881684 w 1881684"/>
              <a:gd name="connsiteY1" fmla="*/ 940842 h 1881684"/>
              <a:gd name="connsiteX2" fmla="*/ 940842 w 1881684"/>
              <a:gd name="connsiteY2" fmla="*/ 1881684 h 1881684"/>
              <a:gd name="connsiteX3" fmla="*/ 0 w 1881684"/>
              <a:gd name="connsiteY3" fmla="*/ 940842 h 1881684"/>
              <a:gd name="connsiteX4" fmla="*/ 940842 w 1881684"/>
              <a:gd name="connsiteY4" fmla="*/ 0 h 188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684" h="1881684">
                <a:moveTo>
                  <a:pt x="940842" y="0"/>
                </a:moveTo>
                <a:cubicBezTo>
                  <a:pt x="1460455" y="0"/>
                  <a:pt x="1881684" y="421229"/>
                  <a:pt x="1881684" y="940842"/>
                </a:cubicBezTo>
                <a:cubicBezTo>
                  <a:pt x="1881684" y="1460455"/>
                  <a:pt x="1460455" y="1881684"/>
                  <a:pt x="940842" y="1881684"/>
                </a:cubicBezTo>
                <a:cubicBezTo>
                  <a:pt x="421229" y="1881684"/>
                  <a:pt x="0" y="1460455"/>
                  <a:pt x="0" y="940842"/>
                </a:cubicBezTo>
                <a:cubicBezTo>
                  <a:pt x="0" y="421229"/>
                  <a:pt x="421229" y="0"/>
                  <a:pt x="94084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995364-51BD-4985-8454-19E8A6AB80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7742" y="2708357"/>
            <a:ext cx="940720" cy="940842"/>
          </a:xfrm>
          <a:custGeom>
            <a:avLst/>
            <a:gdLst>
              <a:gd name="connsiteX0" fmla="*/ 940842 w 1881684"/>
              <a:gd name="connsiteY0" fmla="*/ 0 h 1881684"/>
              <a:gd name="connsiteX1" fmla="*/ 1881684 w 1881684"/>
              <a:gd name="connsiteY1" fmla="*/ 940842 h 1881684"/>
              <a:gd name="connsiteX2" fmla="*/ 940842 w 1881684"/>
              <a:gd name="connsiteY2" fmla="*/ 1881684 h 1881684"/>
              <a:gd name="connsiteX3" fmla="*/ 0 w 1881684"/>
              <a:gd name="connsiteY3" fmla="*/ 940842 h 1881684"/>
              <a:gd name="connsiteX4" fmla="*/ 940842 w 1881684"/>
              <a:gd name="connsiteY4" fmla="*/ 0 h 188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684" h="1881684">
                <a:moveTo>
                  <a:pt x="940842" y="0"/>
                </a:moveTo>
                <a:cubicBezTo>
                  <a:pt x="1460455" y="0"/>
                  <a:pt x="1881684" y="421229"/>
                  <a:pt x="1881684" y="940842"/>
                </a:cubicBezTo>
                <a:cubicBezTo>
                  <a:pt x="1881684" y="1460455"/>
                  <a:pt x="1460455" y="1881684"/>
                  <a:pt x="940842" y="1881684"/>
                </a:cubicBezTo>
                <a:cubicBezTo>
                  <a:pt x="421229" y="1881684"/>
                  <a:pt x="0" y="1460455"/>
                  <a:pt x="0" y="940842"/>
                </a:cubicBezTo>
                <a:cubicBezTo>
                  <a:pt x="0" y="421229"/>
                  <a:pt x="421229" y="0"/>
                  <a:pt x="94084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915F63-D1C5-4E30-8D74-897BEDC3A7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37379" y="3216359"/>
            <a:ext cx="940720" cy="940842"/>
          </a:xfrm>
          <a:custGeom>
            <a:avLst/>
            <a:gdLst>
              <a:gd name="connsiteX0" fmla="*/ 940842 w 1881684"/>
              <a:gd name="connsiteY0" fmla="*/ 0 h 1881684"/>
              <a:gd name="connsiteX1" fmla="*/ 1881684 w 1881684"/>
              <a:gd name="connsiteY1" fmla="*/ 940842 h 1881684"/>
              <a:gd name="connsiteX2" fmla="*/ 940842 w 1881684"/>
              <a:gd name="connsiteY2" fmla="*/ 1881684 h 1881684"/>
              <a:gd name="connsiteX3" fmla="*/ 0 w 1881684"/>
              <a:gd name="connsiteY3" fmla="*/ 940842 h 1881684"/>
              <a:gd name="connsiteX4" fmla="*/ 940842 w 1881684"/>
              <a:gd name="connsiteY4" fmla="*/ 0 h 188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684" h="1881684">
                <a:moveTo>
                  <a:pt x="940842" y="0"/>
                </a:moveTo>
                <a:cubicBezTo>
                  <a:pt x="1460455" y="0"/>
                  <a:pt x="1881684" y="421229"/>
                  <a:pt x="1881684" y="940842"/>
                </a:cubicBezTo>
                <a:cubicBezTo>
                  <a:pt x="1881684" y="1460455"/>
                  <a:pt x="1460455" y="1881684"/>
                  <a:pt x="940842" y="1881684"/>
                </a:cubicBezTo>
                <a:cubicBezTo>
                  <a:pt x="421229" y="1881684"/>
                  <a:pt x="0" y="1460455"/>
                  <a:pt x="0" y="940842"/>
                </a:cubicBezTo>
                <a:cubicBezTo>
                  <a:pt x="0" y="421229"/>
                  <a:pt x="421229" y="0"/>
                  <a:pt x="94084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039340C-5876-416E-AF2A-C528D6F8B7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21745" y="2708357"/>
            <a:ext cx="940720" cy="940842"/>
          </a:xfrm>
          <a:custGeom>
            <a:avLst/>
            <a:gdLst>
              <a:gd name="connsiteX0" fmla="*/ 940842 w 1881684"/>
              <a:gd name="connsiteY0" fmla="*/ 0 h 1881684"/>
              <a:gd name="connsiteX1" fmla="*/ 1881684 w 1881684"/>
              <a:gd name="connsiteY1" fmla="*/ 940842 h 1881684"/>
              <a:gd name="connsiteX2" fmla="*/ 940842 w 1881684"/>
              <a:gd name="connsiteY2" fmla="*/ 1881684 h 1881684"/>
              <a:gd name="connsiteX3" fmla="*/ 0 w 1881684"/>
              <a:gd name="connsiteY3" fmla="*/ 940842 h 1881684"/>
              <a:gd name="connsiteX4" fmla="*/ 940842 w 1881684"/>
              <a:gd name="connsiteY4" fmla="*/ 0 h 188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684" h="1881684">
                <a:moveTo>
                  <a:pt x="940842" y="0"/>
                </a:moveTo>
                <a:cubicBezTo>
                  <a:pt x="1460455" y="0"/>
                  <a:pt x="1881684" y="421229"/>
                  <a:pt x="1881684" y="940842"/>
                </a:cubicBezTo>
                <a:cubicBezTo>
                  <a:pt x="1881684" y="1460455"/>
                  <a:pt x="1460455" y="1881684"/>
                  <a:pt x="940842" y="1881684"/>
                </a:cubicBezTo>
                <a:cubicBezTo>
                  <a:pt x="421229" y="1881684"/>
                  <a:pt x="0" y="1460455"/>
                  <a:pt x="0" y="940842"/>
                </a:cubicBezTo>
                <a:cubicBezTo>
                  <a:pt x="0" y="421229"/>
                  <a:pt x="421229" y="0"/>
                  <a:pt x="94084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02425C2-6AD1-470A-9A0D-69A86B1DDF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31322" y="3216359"/>
            <a:ext cx="940720" cy="940842"/>
          </a:xfrm>
          <a:custGeom>
            <a:avLst/>
            <a:gdLst>
              <a:gd name="connsiteX0" fmla="*/ 940842 w 1881684"/>
              <a:gd name="connsiteY0" fmla="*/ 0 h 1881684"/>
              <a:gd name="connsiteX1" fmla="*/ 1881684 w 1881684"/>
              <a:gd name="connsiteY1" fmla="*/ 940842 h 1881684"/>
              <a:gd name="connsiteX2" fmla="*/ 940842 w 1881684"/>
              <a:gd name="connsiteY2" fmla="*/ 1881684 h 1881684"/>
              <a:gd name="connsiteX3" fmla="*/ 0 w 1881684"/>
              <a:gd name="connsiteY3" fmla="*/ 940842 h 1881684"/>
              <a:gd name="connsiteX4" fmla="*/ 940842 w 1881684"/>
              <a:gd name="connsiteY4" fmla="*/ 0 h 188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684" h="1881684">
                <a:moveTo>
                  <a:pt x="940842" y="0"/>
                </a:moveTo>
                <a:cubicBezTo>
                  <a:pt x="1460454" y="0"/>
                  <a:pt x="1881684" y="421229"/>
                  <a:pt x="1881684" y="940842"/>
                </a:cubicBezTo>
                <a:cubicBezTo>
                  <a:pt x="1881684" y="1460455"/>
                  <a:pt x="1460454" y="1881684"/>
                  <a:pt x="940842" y="1881684"/>
                </a:cubicBezTo>
                <a:cubicBezTo>
                  <a:pt x="421230" y="1881684"/>
                  <a:pt x="0" y="1460455"/>
                  <a:pt x="0" y="940842"/>
                </a:cubicBezTo>
                <a:cubicBezTo>
                  <a:pt x="0" y="421229"/>
                  <a:pt x="421230" y="0"/>
                  <a:pt x="94084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55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0F4C81-9939-41D0-86EF-EA52E53D1D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27269" y="1119808"/>
            <a:ext cx="2537461" cy="2537791"/>
          </a:xfrm>
          <a:custGeom>
            <a:avLst/>
            <a:gdLst>
              <a:gd name="connsiteX0" fmla="*/ 2537791 w 5075582"/>
              <a:gd name="connsiteY0" fmla="*/ 0 h 5075582"/>
              <a:gd name="connsiteX1" fmla="*/ 5075582 w 5075582"/>
              <a:gd name="connsiteY1" fmla="*/ 2537791 h 5075582"/>
              <a:gd name="connsiteX2" fmla="*/ 2537791 w 5075582"/>
              <a:gd name="connsiteY2" fmla="*/ 5075582 h 5075582"/>
              <a:gd name="connsiteX3" fmla="*/ 0 w 5075582"/>
              <a:gd name="connsiteY3" fmla="*/ 2537791 h 5075582"/>
              <a:gd name="connsiteX4" fmla="*/ 2537791 w 5075582"/>
              <a:gd name="connsiteY4" fmla="*/ 0 h 50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82" h="5075582">
                <a:moveTo>
                  <a:pt x="2537791" y="0"/>
                </a:moveTo>
                <a:cubicBezTo>
                  <a:pt x="3939374" y="0"/>
                  <a:pt x="5075582" y="1136208"/>
                  <a:pt x="5075582" y="2537791"/>
                </a:cubicBezTo>
                <a:cubicBezTo>
                  <a:pt x="5075582" y="3939374"/>
                  <a:pt x="3939374" y="5075582"/>
                  <a:pt x="2537791" y="5075582"/>
                </a:cubicBezTo>
                <a:cubicBezTo>
                  <a:pt x="1136208" y="5075582"/>
                  <a:pt x="0" y="3939374"/>
                  <a:pt x="0" y="2537791"/>
                </a:cubicBezTo>
                <a:cubicBezTo>
                  <a:pt x="0" y="1136208"/>
                  <a:pt x="1136208" y="0"/>
                  <a:pt x="253779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289BE9-3518-4572-9F36-A58461E16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5202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95F91-8D51-4FF1-A532-B0BD4F0276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32999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C8D104-8DBC-47C1-B410-760C3B7E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50798" y="2960127"/>
            <a:ext cx="1368814" cy="937747"/>
          </a:xfrm>
          <a:custGeom>
            <a:avLst/>
            <a:gdLst>
              <a:gd name="connsiteX0" fmla="*/ 0 w 2737984"/>
              <a:gd name="connsiteY0" fmla="*/ 0 h 1875494"/>
              <a:gd name="connsiteX1" fmla="*/ 2737984 w 2737984"/>
              <a:gd name="connsiteY1" fmla="*/ 0 h 1875494"/>
              <a:gd name="connsiteX2" fmla="*/ 2737984 w 2737984"/>
              <a:gd name="connsiteY2" fmla="*/ 1875494 h 1875494"/>
              <a:gd name="connsiteX3" fmla="*/ 0 w 2737984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4" h="1875494">
                <a:moveTo>
                  <a:pt x="0" y="0"/>
                </a:moveTo>
                <a:lnTo>
                  <a:pt x="2737984" y="0"/>
                </a:lnTo>
                <a:lnTo>
                  <a:pt x="2737984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DF241A1-3249-4A50-880D-BD32EE845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5314259" cy="6858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3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1B931BD-3849-4958-BB26-0197F608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A8330C6-9BD2-4E0B-B845-8E7F310A6C44}" type="datetimeFigureOut">
              <a:rPr lang="tr-TR" smtClean="0"/>
              <a:t>15.03.2023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A5D6ABC-9F7C-4BD7-BE70-DC097F91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AC1EDAB-CB4D-47B7-9B0F-C5B63F48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A4F0476-E041-4F44-AC95-709CA8D998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71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1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289BE9-3518-4572-9F36-A58461E16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5202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95F91-8D51-4FF1-A532-B0BD4F0276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32999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C8D104-8DBC-47C1-B410-760C3B7E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50798" y="2960127"/>
            <a:ext cx="1368814" cy="937747"/>
          </a:xfrm>
          <a:custGeom>
            <a:avLst/>
            <a:gdLst>
              <a:gd name="connsiteX0" fmla="*/ 0 w 2737984"/>
              <a:gd name="connsiteY0" fmla="*/ 0 h 1875494"/>
              <a:gd name="connsiteX1" fmla="*/ 2737984 w 2737984"/>
              <a:gd name="connsiteY1" fmla="*/ 0 h 1875494"/>
              <a:gd name="connsiteX2" fmla="*/ 2737984 w 2737984"/>
              <a:gd name="connsiteY2" fmla="*/ 1875494 h 1875494"/>
              <a:gd name="connsiteX3" fmla="*/ 0 w 2737984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4" h="1875494">
                <a:moveTo>
                  <a:pt x="0" y="0"/>
                </a:moveTo>
                <a:lnTo>
                  <a:pt x="2737984" y="0"/>
                </a:lnTo>
                <a:lnTo>
                  <a:pt x="2737984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DF241A1-3249-4A50-880D-BD32EE845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5314259" cy="6858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24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67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51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5247592" y="1624774"/>
            <a:ext cx="1695229" cy="367350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49935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0EE7DA-954F-470F-B4FB-970B10427B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6197" y="1082616"/>
            <a:ext cx="3139606" cy="4692770"/>
          </a:xfrm>
          <a:custGeom>
            <a:avLst/>
            <a:gdLst>
              <a:gd name="connsiteX0" fmla="*/ 0 w 6280030"/>
              <a:gd name="connsiteY0" fmla="*/ 0 h 9385539"/>
              <a:gd name="connsiteX1" fmla="*/ 6280030 w 6280030"/>
              <a:gd name="connsiteY1" fmla="*/ 0 h 9385539"/>
              <a:gd name="connsiteX2" fmla="*/ 6280030 w 6280030"/>
              <a:gd name="connsiteY2" fmla="*/ 9385539 h 9385539"/>
              <a:gd name="connsiteX3" fmla="*/ 0 w 6280030"/>
              <a:gd name="connsiteY3" fmla="*/ 9385539 h 938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0030" h="9385539">
                <a:moveTo>
                  <a:pt x="0" y="0"/>
                </a:moveTo>
                <a:lnTo>
                  <a:pt x="6280030" y="0"/>
                </a:lnTo>
                <a:lnTo>
                  <a:pt x="6280030" y="9385539"/>
                </a:lnTo>
                <a:lnTo>
                  <a:pt x="0" y="938553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dist="266700" dir="2700000" algn="tl" rotWithShape="0">
              <a:prstClr val="black">
                <a:alpha val="23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5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-0.02246 -0.05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3616154" y="1624774"/>
            <a:ext cx="1695229" cy="367350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1557815" y="1624774"/>
            <a:ext cx="1695229" cy="367350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5672587" y="1624774"/>
            <a:ext cx="1695229" cy="367350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58906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  <p:bldP spid="35" grpId="0" animBg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129128" y="1338738"/>
            <a:ext cx="1933745" cy="4183947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70389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577872" y="1536516"/>
            <a:ext cx="4326916" cy="9361933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42084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8275563" y="2905237"/>
            <a:ext cx="2769446" cy="6026722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1138993" y="2905237"/>
            <a:ext cx="2769446" cy="6026722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4567925" y="2612378"/>
            <a:ext cx="3056150" cy="661243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558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0" grpId="0" animBg="1"/>
      <p:bldP spid="11" grpId="0" animBg="1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5192148" y="1450975"/>
            <a:ext cx="1807703" cy="3933825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3280606" y="2419668"/>
            <a:ext cx="1145391" cy="2032635"/>
          </a:xfrm>
          <a:custGeom>
            <a:avLst/>
            <a:gdLst>
              <a:gd name="connsiteX0" fmla="*/ 0 w 2291080"/>
              <a:gd name="connsiteY0" fmla="*/ 0 h 4065270"/>
              <a:gd name="connsiteX1" fmla="*/ 2291080 w 2291080"/>
              <a:gd name="connsiteY1" fmla="*/ 0 h 4065270"/>
              <a:gd name="connsiteX2" fmla="*/ 2291080 w 2291080"/>
              <a:gd name="connsiteY2" fmla="*/ 4065270 h 4065270"/>
              <a:gd name="connsiteX3" fmla="*/ 0 w 2291080"/>
              <a:gd name="connsiteY3" fmla="*/ 4065270 h 406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080" h="4065270">
                <a:moveTo>
                  <a:pt x="0" y="0"/>
                </a:moveTo>
                <a:lnTo>
                  <a:pt x="2291080" y="0"/>
                </a:lnTo>
                <a:lnTo>
                  <a:pt x="2291080" y="4065270"/>
                </a:lnTo>
                <a:lnTo>
                  <a:pt x="0" y="406527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13" hasCustomPrompt="1"/>
          </p:nvPr>
        </p:nvSpPr>
        <p:spPr>
          <a:xfrm>
            <a:off x="7703345" y="2237185"/>
            <a:ext cx="1339199" cy="2387124"/>
          </a:xfrm>
          <a:custGeom>
            <a:avLst/>
            <a:gdLst>
              <a:gd name="connsiteX0" fmla="*/ 0 w 2678747"/>
              <a:gd name="connsiteY0" fmla="*/ 0 h 4774247"/>
              <a:gd name="connsiteX1" fmla="*/ 2678747 w 2678747"/>
              <a:gd name="connsiteY1" fmla="*/ 0 h 4774247"/>
              <a:gd name="connsiteX2" fmla="*/ 2678747 w 2678747"/>
              <a:gd name="connsiteY2" fmla="*/ 4774247 h 4774247"/>
              <a:gd name="connsiteX3" fmla="*/ 0 w 2678747"/>
              <a:gd name="connsiteY3" fmla="*/ 4774247 h 477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747" h="4774247">
                <a:moveTo>
                  <a:pt x="0" y="0"/>
                </a:moveTo>
                <a:lnTo>
                  <a:pt x="2678747" y="0"/>
                </a:lnTo>
                <a:lnTo>
                  <a:pt x="2678747" y="4774247"/>
                </a:lnTo>
                <a:lnTo>
                  <a:pt x="0" y="4774247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8833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54" grpId="0" animBg="1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54" grpId="0" animBg="1"/>
          <p:bldP spid="56" grpId="0" animBg="1"/>
        </p:bldLst>
      </p:timing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4361883" y="2213968"/>
            <a:ext cx="3483238" cy="218263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62336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619039" y="1885269"/>
            <a:ext cx="3878368" cy="218263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2049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4577536" y="4183563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2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2130908" y="2791402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3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-315720" y="1400109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4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1380268" y="4834086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-1010007" y="3422821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7493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17" grpId="0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7228910" y="2475212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2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7228910" y="2113507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3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7228910" y="1751802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4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7228910" y="1390097"/>
            <a:ext cx="2820557" cy="3255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4548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0711E-6 1.85185E-6 L 3.40711E-6 0.08669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40711E-6 3.88889E-6 L 3.40711E-6 0.08669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40711E-6 1.66667E-6 L 3.40711E-6 0.08669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40711E-6 -5.55556E-7 L 3.40711E-6 0.08669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1" y="0"/>
            <a:ext cx="3048000" cy="297180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3048000" y="0"/>
            <a:ext cx="3048000" cy="297180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6096000" y="0"/>
            <a:ext cx="3048000" cy="297180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9144000" y="0"/>
            <a:ext cx="3048000" cy="297180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" TargetMode="External"/><Relationship Id="rId5" Type="http://schemas.openxmlformats.org/officeDocument/2006/relationships/hyperlink" Target="https://www.facebook.com/" TargetMode="Externa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26" Type="http://schemas.openxmlformats.org/officeDocument/2006/relationships/slideLayout" Target="../slideLayouts/slideLayout158.xml"/><Relationship Id="rId39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53.xml"/><Relationship Id="rId34" Type="http://schemas.openxmlformats.org/officeDocument/2006/relationships/slideLayout" Target="../slideLayouts/slideLayout166.xml"/><Relationship Id="rId42" Type="http://schemas.openxmlformats.org/officeDocument/2006/relationships/slideLayout" Target="../slideLayouts/slideLayout174.xml"/><Relationship Id="rId47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5" Type="http://schemas.openxmlformats.org/officeDocument/2006/relationships/slideLayout" Target="../slideLayouts/slideLayout157.xml"/><Relationship Id="rId33" Type="http://schemas.openxmlformats.org/officeDocument/2006/relationships/slideLayout" Target="../slideLayouts/slideLayout165.xml"/><Relationship Id="rId38" Type="http://schemas.openxmlformats.org/officeDocument/2006/relationships/slideLayout" Target="../slideLayouts/slideLayout170.xml"/><Relationship Id="rId46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29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24" Type="http://schemas.openxmlformats.org/officeDocument/2006/relationships/slideLayout" Target="../slideLayouts/slideLayout156.xml"/><Relationship Id="rId32" Type="http://schemas.openxmlformats.org/officeDocument/2006/relationships/slideLayout" Target="../slideLayouts/slideLayout164.xml"/><Relationship Id="rId37" Type="http://schemas.openxmlformats.org/officeDocument/2006/relationships/slideLayout" Target="../slideLayouts/slideLayout169.xml"/><Relationship Id="rId40" Type="http://schemas.openxmlformats.org/officeDocument/2006/relationships/slideLayout" Target="../slideLayouts/slideLayout172.xml"/><Relationship Id="rId45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slideLayout" Target="../slideLayouts/slideLayout155.xml"/><Relationship Id="rId28" Type="http://schemas.openxmlformats.org/officeDocument/2006/relationships/slideLayout" Target="../slideLayouts/slideLayout160.xml"/><Relationship Id="rId36" Type="http://schemas.openxmlformats.org/officeDocument/2006/relationships/slideLayout" Target="../slideLayouts/slideLayout168.xml"/><Relationship Id="rId49" Type="http://schemas.openxmlformats.org/officeDocument/2006/relationships/theme" Target="../theme/theme10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63.xml"/><Relationship Id="rId44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slideLayout" Target="../slideLayouts/slideLayout154.xml"/><Relationship Id="rId27" Type="http://schemas.openxmlformats.org/officeDocument/2006/relationships/slideLayout" Target="../slideLayouts/slideLayout159.xml"/><Relationship Id="rId30" Type="http://schemas.openxmlformats.org/officeDocument/2006/relationships/slideLayout" Target="../slideLayouts/slideLayout162.xml"/><Relationship Id="rId35" Type="http://schemas.openxmlformats.org/officeDocument/2006/relationships/slideLayout" Target="../slideLayouts/slideLayout167.xml"/><Relationship Id="rId43" Type="http://schemas.openxmlformats.org/officeDocument/2006/relationships/slideLayout" Target="../slideLayouts/slideLayout175.xml"/><Relationship Id="rId48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hyperlink" Target="https://www.linkedin.com/" TargetMode="Externa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hyperlink" Target="https://www.facebook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hyperlink" Target="https://twitter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hyperlink" Target="https://www.linkedin.com/" TargetMode="Externa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hyperlink" Target="https://www.facebook.com/" TargetMode="Externa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hyperlink" Target="https://twitter.com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" TargetMode="External"/><Relationship Id="rId3" Type="http://schemas.openxmlformats.org/officeDocument/2006/relationships/slideLayout" Target="../slideLayouts/slideLayout81.xml"/><Relationship Id="rId7" Type="http://schemas.openxmlformats.org/officeDocument/2006/relationships/hyperlink" Target="https://www.linkedin.com/" TargetMode="Externa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hyperlink" Target="https://www.facebook.com/" TargetMode="Externa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7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hyperlink" Target="https://www.linkedin.com/" TargetMode="External"/><Relationship Id="rId5" Type="http://schemas.openxmlformats.org/officeDocument/2006/relationships/hyperlink" Target="https://www.facebook.com/" TargetMode="Externa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9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19.xml"/><Relationship Id="rId42" Type="http://schemas.openxmlformats.org/officeDocument/2006/relationships/slideLayout" Target="../slideLayouts/slideLayout127.xml"/><Relationship Id="rId47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slideLayout" Target="../slideLayouts/slideLayout123.xml"/><Relationship Id="rId46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4.xml"/><Relationship Id="rId41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37" Type="http://schemas.openxmlformats.org/officeDocument/2006/relationships/slideLayout" Target="../slideLayouts/slideLayout122.xml"/><Relationship Id="rId40" Type="http://schemas.openxmlformats.org/officeDocument/2006/relationships/slideLayout" Target="../slideLayouts/slideLayout125.xml"/><Relationship Id="rId45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16.xml"/><Relationship Id="rId44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Relationship Id="rId43" Type="http://schemas.openxmlformats.org/officeDocument/2006/relationships/slideLayout" Target="../slideLayouts/slideLayout128.xml"/><Relationship Id="rId48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0609E7-B21A-44A3-8DFD-8D2964CD8535}"/>
              </a:ext>
            </a:extLst>
          </p:cNvPr>
          <p:cNvSpPr txBox="1"/>
          <p:nvPr/>
        </p:nvSpPr>
        <p:spPr>
          <a:xfrm rot="16200000">
            <a:off x="10627968" y="2927923"/>
            <a:ext cx="2347117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1000" b="1" dirty="0">
                <a:solidFill>
                  <a:schemeClr val="tx1"/>
                </a:solidFill>
                <a:latin typeface="Camber Semi Bold" pitchFamily="2" charset="0"/>
              </a:rPr>
              <a:t>THEQC</a:t>
            </a:r>
            <a:r>
              <a:rPr lang="en-US" sz="1000" dirty="0">
                <a:solidFill>
                  <a:schemeClr val="tx1"/>
                </a:solidFill>
              </a:rPr>
              <a:t> presentation to </a:t>
            </a:r>
            <a:r>
              <a:rPr lang="en-US" sz="1000" b="0" dirty="0" err="1">
                <a:solidFill>
                  <a:schemeClr val="tx1"/>
                </a:solidFill>
              </a:rPr>
              <a:t>DesignBall</a:t>
            </a:r>
            <a:r>
              <a:rPr lang="en-US" sz="1000" dirty="0">
                <a:solidFill>
                  <a:schemeClr val="tx1"/>
                </a:solidFill>
              </a:rPr>
              <a:t>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DEC81-A035-4291-8FEC-7FC53A59434A}"/>
              </a:ext>
            </a:extLst>
          </p:cNvPr>
          <p:cNvSpPr txBox="1"/>
          <p:nvPr/>
        </p:nvSpPr>
        <p:spPr>
          <a:xfrm rot="16200000">
            <a:off x="-706400" y="3213557"/>
            <a:ext cx="2193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solidFill>
                  <a:schemeClr val="accent1"/>
                </a:solidFill>
                <a:latin typeface="CamberW04-SemiBold" panose="01000000000000000000" pitchFamily="50" charset="-94"/>
              </a:rPr>
              <a:t>YÖKAK</a:t>
            </a:r>
            <a:endParaRPr lang="en-US" sz="2200" b="1" dirty="0">
              <a:solidFill>
                <a:schemeClr val="accent1"/>
              </a:solidFill>
              <a:latin typeface="CamberW04-SemiBold" panose="01000000000000000000" pitchFamily="50" charset="-9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/>
        </p:nvSpPr>
        <p:spPr>
          <a:xfrm>
            <a:off x="364772" y="369582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/>
        </p:nvSpPr>
        <p:spPr>
          <a:xfrm>
            <a:off x="364772" y="518410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/>
        </p:nvSpPr>
        <p:spPr>
          <a:xfrm>
            <a:off x="364772" y="667238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/>
        </p:nvSpPr>
        <p:spPr>
          <a:xfrm>
            <a:off x="11702935" y="4438872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mber Semi Bold" pitchFamily="2" charset="0"/>
              </a:rPr>
              <a:pPr algn="ctr"/>
              <a:t>‹#›</a:t>
            </a:fld>
            <a:endParaRPr lang="en-US" sz="700" b="1" dirty="0">
              <a:solidFill>
                <a:schemeClr val="tx1">
                  <a:lumMod val="90000"/>
                  <a:lumOff val="10000"/>
                </a:schemeClr>
              </a:solidFill>
              <a:latin typeface="Camber Semi Bold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D0F637-39BC-413B-92B5-921A8A832E4F}"/>
              </a:ext>
            </a:extLst>
          </p:cNvPr>
          <p:cNvSpPr/>
          <p:nvPr userDrawn="1"/>
        </p:nvSpPr>
        <p:spPr>
          <a:xfrm>
            <a:off x="213501" y="5977044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5B773D-D380-4D28-842C-CAEB2EA06CFE}"/>
              </a:ext>
            </a:extLst>
          </p:cNvPr>
          <p:cNvSpPr/>
          <p:nvPr userDrawn="1"/>
        </p:nvSpPr>
        <p:spPr>
          <a:xfrm>
            <a:off x="213501" y="5659343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06F911-4D41-42F8-A22A-93B4C580A4FA}"/>
              </a:ext>
            </a:extLst>
          </p:cNvPr>
          <p:cNvSpPr/>
          <p:nvPr userDrawn="1"/>
        </p:nvSpPr>
        <p:spPr>
          <a:xfrm>
            <a:off x="213501" y="6294746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C1A05CED-D825-4423-B437-E98239752205}"/>
              </a:ext>
            </a:extLst>
          </p:cNvPr>
          <p:cNvSpPr/>
          <p:nvPr userDrawn="1"/>
        </p:nvSpPr>
        <p:spPr>
          <a:xfrm>
            <a:off x="325196" y="6037649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4" name="Rectangle 23">
            <a:hlinkClick r:id="rId6"/>
            <a:extLst>
              <a:ext uri="{FF2B5EF4-FFF2-40B4-BE49-F238E27FC236}">
                <a16:creationId xmlns:a16="http://schemas.microsoft.com/office/drawing/2014/main" id="{C3BFFE27-40D7-4368-A3B4-782C986B1372}"/>
              </a:ext>
            </a:extLst>
          </p:cNvPr>
          <p:cNvSpPr/>
          <p:nvPr userDrawn="1"/>
        </p:nvSpPr>
        <p:spPr>
          <a:xfrm>
            <a:off x="325196" y="5722264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5" name="Rectangle 24">
            <a:hlinkClick r:id="rId7"/>
            <a:extLst>
              <a:ext uri="{FF2B5EF4-FFF2-40B4-BE49-F238E27FC236}">
                <a16:creationId xmlns:a16="http://schemas.microsoft.com/office/drawing/2014/main" id="{3EC3E93D-FF4A-45D0-B764-196D70240EE1}"/>
              </a:ext>
            </a:extLst>
          </p:cNvPr>
          <p:cNvSpPr/>
          <p:nvPr userDrawn="1"/>
        </p:nvSpPr>
        <p:spPr>
          <a:xfrm>
            <a:off x="325196" y="6353035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812C9B-C4F1-49C5-8B16-2FE27234D329}"/>
              </a:ext>
            </a:extLst>
          </p:cNvPr>
          <p:cNvSpPr txBox="1">
            <a:spLocks/>
          </p:cNvSpPr>
          <p:nvPr/>
        </p:nvSpPr>
        <p:spPr>
          <a:xfrm>
            <a:off x="621927" y="6430249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chemeClr val="tx1"/>
                </a:solidFill>
              </a:rPr>
              <a:pPr algn="ctr"/>
              <a:t>‹#›</a:t>
            </a:fld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7625DC-754B-4896-ADAF-401C70997717}"/>
              </a:ext>
            </a:extLst>
          </p:cNvPr>
          <p:cNvSpPr/>
          <p:nvPr/>
        </p:nvSpPr>
        <p:spPr>
          <a:xfrm>
            <a:off x="535944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6FAE91E-1570-4CCB-8697-3675EF4A8732}"/>
              </a:ext>
            </a:extLst>
          </p:cNvPr>
          <p:cNvSpPr/>
          <p:nvPr/>
        </p:nvSpPr>
        <p:spPr>
          <a:xfrm>
            <a:off x="148830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FAC15065-526C-4B5B-BEB1-892A718C3AFA}"/>
              </a:ext>
            </a:extLst>
          </p:cNvPr>
          <p:cNvSpPr/>
          <p:nvPr/>
        </p:nvSpPr>
        <p:spPr>
          <a:xfrm rot="2700000">
            <a:off x="277379" y="6535961"/>
            <a:ext cx="79984" cy="79974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197A07-68B5-4706-B796-AC2B9E3BDF4E}"/>
              </a:ext>
            </a:extLst>
          </p:cNvPr>
          <p:cNvSpPr/>
          <p:nvPr/>
        </p:nvSpPr>
        <p:spPr>
          <a:xfrm rot="10800000">
            <a:off x="923058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81DBD849-297F-4F9A-BEF7-60ECD498A866}"/>
              </a:ext>
            </a:extLst>
          </p:cNvPr>
          <p:cNvSpPr/>
          <p:nvPr/>
        </p:nvSpPr>
        <p:spPr>
          <a:xfrm rot="13500000">
            <a:off x="1010220" y="6535961"/>
            <a:ext cx="79984" cy="79974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" name="Action Button: Forward or Next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42D39B4-024E-44C9-A16B-5286E9AA9911}"/>
              </a:ext>
            </a:extLst>
          </p:cNvPr>
          <p:cNvSpPr/>
          <p:nvPr/>
        </p:nvSpPr>
        <p:spPr>
          <a:xfrm>
            <a:off x="898910" y="6400080"/>
            <a:ext cx="357050" cy="35709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/>
          </a:p>
        </p:txBody>
      </p:sp>
      <p:sp>
        <p:nvSpPr>
          <p:cNvPr id="22" name="Action Button: Back or Previous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EBEC572-F3FD-4958-87CB-8F0026086590}"/>
              </a:ext>
            </a:extLst>
          </p:cNvPr>
          <p:cNvSpPr/>
          <p:nvPr/>
        </p:nvSpPr>
        <p:spPr>
          <a:xfrm>
            <a:off x="120519" y="6393180"/>
            <a:ext cx="357050" cy="35709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096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6" r:id="rId22"/>
    <p:sldLayoutId id="2147484097" r:id="rId23"/>
    <p:sldLayoutId id="2147484098" r:id="rId24"/>
    <p:sldLayoutId id="2147484099" r:id="rId25"/>
    <p:sldLayoutId id="2147484100" r:id="rId26"/>
    <p:sldLayoutId id="2147484101" r:id="rId27"/>
    <p:sldLayoutId id="2147484102" r:id="rId28"/>
    <p:sldLayoutId id="2147484103" r:id="rId29"/>
    <p:sldLayoutId id="2147484104" r:id="rId30"/>
    <p:sldLayoutId id="2147484105" r:id="rId31"/>
    <p:sldLayoutId id="2147484106" r:id="rId32"/>
    <p:sldLayoutId id="2147484107" r:id="rId33"/>
    <p:sldLayoutId id="2147484108" r:id="rId34"/>
    <p:sldLayoutId id="2147484109" r:id="rId35"/>
    <p:sldLayoutId id="2147484110" r:id="rId36"/>
    <p:sldLayoutId id="2147484111" r:id="rId37"/>
    <p:sldLayoutId id="2147484112" r:id="rId38"/>
    <p:sldLayoutId id="2147484113" r:id="rId39"/>
    <p:sldLayoutId id="2147484114" r:id="rId40"/>
    <p:sldLayoutId id="2147484115" r:id="rId41"/>
    <p:sldLayoutId id="2147484116" r:id="rId42"/>
    <p:sldLayoutId id="2147484117" r:id="rId43"/>
    <p:sldLayoutId id="2147484118" r:id="rId44"/>
    <p:sldLayoutId id="2147484119" r:id="rId45"/>
    <p:sldLayoutId id="2147484120" r:id="rId46"/>
    <p:sldLayoutId id="2147484121" r:id="rId47"/>
    <p:sldLayoutId id="2147484122" r:id="rId48"/>
  </p:sldLayoutIdLst>
  <p:txStyles>
    <p:titleStyle>
      <a:lvl1pPr algn="l" defTabSz="457109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31" indent="-342831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801" indent="-285693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771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880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989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499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206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8314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423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0609E7-B21A-44A3-8DFD-8D2964CD8535}"/>
              </a:ext>
            </a:extLst>
          </p:cNvPr>
          <p:cNvSpPr txBox="1"/>
          <p:nvPr userDrawn="1"/>
        </p:nvSpPr>
        <p:spPr>
          <a:xfrm rot="16200000">
            <a:off x="10627968" y="2927923"/>
            <a:ext cx="2347117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1000" b="1" dirty="0">
                <a:solidFill>
                  <a:schemeClr val="tx1"/>
                </a:solidFill>
                <a:latin typeface="Camber Semi Bold" pitchFamily="2" charset="0"/>
              </a:rPr>
              <a:t>THEQC</a:t>
            </a:r>
            <a:r>
              <a:rPr lang="en-US" sz="1000" dirty="0">
                <a:solidFill>
                  <a:schemeClr val="tx1"/>
                </a:solidFill>
              </a:rPr>
              <a:t> presentation to </a:t>
            </a:r>
            <a:r>
              <a:rPr lang="en-US" sz="1000" b="0" dirty="0" err="1">
                <a:solidFill>
                  <a:schemeClr val="tx1"/>
                </a:solidFill>
              </a:rPr>
              <a:t>DesignBall</a:t>
            </a:r>
            <a:r>
              <a:rPr lang="en-US" sz="1000" dirty="0">
                <a:solidFill>
                  <a:schemeClr val="tx1"/>
                </a:solidFill>
              </a:rPr>
              <a:t>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DEC81-A035-4291-8FEC-7FC53A59434A}"/>
              </a:ext>
            </a:extLst>
          </p:cNvPr>
          <p:cNvSpPr txBox="1"/>
          <p:nvPr userDrawn="1"/>
        </p:nvSpPr>
        <p:spPr>
          <a:xfrm rot="16200000">
            <a:off x="-706400" y="3213557"/>
            <a:ext cx="2193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er Semi Bold" pitchFamily="2" charset="0"/>
              </a:rPr>
              <a:t>THEQC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 userDrawn="1"/>
        </p:nvSpPr>
        <p:spPr>
          <a:xfrm>
            <a:off x="364772" y="369582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 userDrawn="1"/>
        </p:nvSpPr>
        <p:spPr>
          <a:xfrm>
            <a:off x="364772" y="518410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 userDrawn="1"/>
        </p:nvSpPr>
        <p:spPr>
          <a:xfrm>
            <a:off x="364772" y="667238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 userDrawn="1"/>
        </p:nvSpPr>
        <p:spPr>
          <a:xfrm>
            <a:off x="11702935" y="4438872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mber Semi Bold" pitchFamily="2" charset="0"/>
              </a:rPr>
              <a:pPr algn="ctr"/>
              <a:t>‹#›</a:t>
            </a:fld>
            <a:endParaRPr lang="en-US" sz="700" b="1" dirty="0">
              <a:solidFill>
                <a:schemeClr val="tx1">
                  <a:lumMod val="90000"/>
                  <a:lumOff val="10000"/>
                </a:schemeClr>
              </a:solidFill>
              <a:latin typeface="Camber Semi Bold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380AAD-F2FA-45C0-8E9A-7EB16B1B4A98}"/>
              </a:ext>
            </a:extLst>
          </p:cNvPr>
          <p:cNvSpPr/>
          <p:nvPr userDrawn="1"/>
        </p:nvSpPr>
        <p:spPr>
          <a:xfrm>
            <a:off x="213501" y="5977044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FE36DE-0EA9-473F-94B8-3B3465E3D61C}"/>
              </a:ext>
            </a:extLst>
          </p:cNvPr>
          <p:cNvSpPr/>
          <p:nvPr userDrawn="1"/>
        </p:nvSpPr>
        <p:spPr>
          <a:xfrm>
            <a:off x="213501" y="5659343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186FDB-D6AF-440D-A40E-CCF5CADEF9E6}"/>
              </a:ext>
            </a:extLst>
          </p:cNvPr>
          <p:cNvSpPr/>
          <p:nvPr userDrawn="1"/>
        </p:nvSpPr>
        <p:spPr>
          <a:xfrm>
            <a:off x="213501" y="6294746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2" name="Rectangle 21">
            <a:hlinkClick r:id="rId20"/>
            <a:extLst>
              <a:ext uri="{FF2B5EF4-FFF2-40B4-BE49-F238E27FC236}">
                <a16:creationId xmlns:a16="http://schemas.microsoft.com/office/drawing/2014/main" id="{021A4BD3-DB22-452B-AA16-E0FB725A3A15}"/>
              </a:ext>
            </a:extLst>
          </p:cNvPr>
          <p:cNvSpPr/>
          <p:nvPr userDrawn="1"/>
        </p:nvSpPr>
        <p:spPr>
          <a:xfrm>
            <a:off x="325196" y="6037649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4" name="Rectangle 23">
            <a:hlinkClick r:id="rId21"/>
            <a:extLst>
              <a:ext uri="{FF2B5EF4-FFF2-40B4-BE49-F238E27FC236}">
                <a16:creationId xmlns:a16="http://schemas.microsoft.com/office/drawing/2014/main" id="{D59A1D9A-1868-436E-88A5-596BB8E90D15}"/>
              </a:ext>
            </a:extLst>
          </p:cNvPr>
          <p:cNvSpPr/>
          <p:nvPr userDrawn="1"/>
        </p:nvSpPr>
        <p:spPr>
          <a:xfrm>
            <a:off x="325196" y="5722264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5" name="Rectangle 24">
            <a:hlinkClick r:id="rId22"/>
            <a:extLst>
              <a:ext uri="{FF2B5EF4-FFF2-40B4-BE49-F238E27FC236}">
                <a16:creationId xmlns:a16="http://schemas.microsoft.com/office/drawing/2014/main" id="{165F9169-AF2C-4EAF-B70B-7EF599DBD92E}"/>
              </a:ext>
            </a:extLst>
          </p:cNvPr>
          <p:cNvSpPr/>
          <p:nvPr userDrawn="1"/>
        </p:nvSpPr>
        <p:spPr>
          <a:xfrm>
            <a:off x="325196" y="6353035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0609E7-B21A-44A3-8DFD-8D2964CD8535}"/>
              </a:ext>
            </a:extLst>
          </p:cNvPr>
          <p:cNvSpPr txBox="1"/>
          <p:nvPr userDrawn="1"/>
        </p:nvSpPr>
        <p:spPr>
          <a:xfrm rot="16200000">
            <a:off x="10833954" y="2927923"/>
            <a:ext cx="1935145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1000" b="1" dirty="0" err="1">
                <a:solidFill>
                  <a:schemeClr val="tx1"/>
                </a:solidFill>
                <a:latin typeface="CamberW04-Bold" panose="01000000000000000000" pitchFamily="2" charset="-94"/>
              </a:rPr>
              <a:t>Yükseköğretim</a:t>
            </a:r>
            <a:r>
              <a:rPr lang="en-US" sz="1000" b="1" dirty="0">
                <a:solidFill>
                  <a:schemeClr val="tx1"/>
                </a:solidFill>
                <a:latin typeface="CamberW04-Bold" panose="01000000000000000000" pitchFamily="2" charset="-94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CamberW04-Bold" panose="01000000000000000000" pitchFamily="2" charset="-94"/>
              </a:rPr>
              <a:t>Kalite</a:t>
            </a:r>
            <a:r>
              <a:rPr lang="en-US" sz="1000" b="1" dirty="0">
                <a:solidFill>
                  <a:schemeClr val="tx1"/>
                </a:solidFill>
                <a:latin typeface="CamberW04-Bold" panose="01000000000000000000" pitchFamily="2" charset="-94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CamberW04-Bold" panose="01000000000000000000" pitchFamily="2" charset="-94"/>
              </a:rPr>
              <a:t>Kurulu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 userDrawn="1"/>
        </p:nvSpPr>
        <p:spPr>
          <a:xfrm>
            <a:off x="364772" y="369582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 userDrawn="1"/>
        </p:nvSpPr>
        <p:spPr>
          <a:xfrm>
            <a:off x="364772" y="518410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 userDrawn="1"/>
        </p:nvSpPr>
        <p:spPr>
          <a:xfrm>
            <a:off x="364772" y="667238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 userDrawn="1"/>
        </p:nvSpPr>
        <p:spPr>
          <a:xfrm>
            <a:off x="11702935" y="4438872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mberW04-Bold" panose="01000000000000000000" pitchFamily="2" charset="-94"/>
              </a:rPr>
              <a:pPr algn="ctr"/>
              <a:t>‹#›</a:t>
            </a:fld>
            <a:endParaRPr lang="en-US" sz="700" b="1" dirty="0">
              <a:solidFill>
                <a:schemeClr val="tx1">
                  <a:lumMod val="90000"/>
                  <a:lumOff val="10000"/>
                </a:schemeClr>
              </a:solidFill>
              <a:latin typeface="CamberW04-Bold" panose="01000000000000000000" pitchFamily="2" charset="-94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F50ADC8B-92D9-4333-9C89-5B0703DE1B08}"/>
              </a:ext>
            </a:extLst>
          </p:cNvPr>
          <p:cNvSpPr/>
          <p:nvPr userDrawn="1"/>
        </p:nvSpPr>
        <p:spPr>
          <a:xfrm>
            <a:off x="166406" y="5849224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Designball-Social-01" pitchFamily="2" charset="0"/>
              </a:rPr>
              <a:t>U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A3CE0578-132F-4125-8E43-535C14F54724}"/>
              </a:ext>
            </a:extLst>
          </p:cNvPr>
          <p:cNvSpPr/>
          <p:nvPr userDrawn="1"/>
        </p:nvSpPr>
        <p:spPr>
          <a:xfrm>
            <a:off x="166407" y="5530768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030F5751-87DB-47A2-AF9C-DEAEF1D06300}"/>
              </a:ext>
            </a:extLst>
          </p:cNvPr>
          <p:cNvSpPr/>
          <p:nvPr userDrawn="1"/>
        </p:nvSpPr>
        <p:spPr>
          <a:xfrm>
            <a:off x="151953" y="6167680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F7C2D4A6-99B8-42F5-B7B3-93B4A5BC3941}"/>
              </a:ext>
            </a:extLst>
          </p:cNvPr>
          <p:cNvSpPr/>
          <p:nvPr userDrawn="1"/>
        </p:nvSpPr>
        <p:spPr>
          <a:xfrm>
            <a:off x="166406" y="5225346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Designball-Social-01" pitchFamily="2" charset="0"/>
              </a:rPr>
              <a:t>H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D66C29D3-F9A6-4F16-AF22-7D4EB181E1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33262" y="3123399"/>
            <a:ext cx="1447473" cy="43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1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8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73" r:id="rId3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624">
          <p15:clr>
            <a:srgbClr val="F26B43"/>
          </p15:clr>
        </p15:guide>
        <p15:guide id="4" orient="horz" pos="8016">
          <p15:clr>
            <a:srgbClr val="F26B43"/>
          </p15:clr>
        </p15:guide>
        <p15:guide id="6" pos="625">
          <p15:clr>
            <a:srgbClr val="F26B43"/>
          </p15:clr>
        </p15:guide>
        <p15:guide id="7" orient="horz">
          <p15:clr>
            <a:srgbClr val="F26B43"/>
          </p15:clr>
        </p15:guide>
        <p15:guide id="8" orient="horz" pos="8640">
          <p15:clr>
            <a:srgbClr val="F26B43"/>
          </p15:clr>
        </p15:guide>
        <p15:guide id="9">
          <p15:clr>
            <a:srgbClr val="F26B43"/>
          </p15:clr>
        </p15:guide>
        <p15:guide id="10" pos="14737">
          <p15:clr>
            <a:srgbClr val="F26B43"/>
          </p15:clr>
        </p15:guide>
        <p15:guide id="11" pos="1536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0609E7-B21A-44A3-8DFD-8D2964CD8535}"/>
              </a:ext>
            </a:extLst>
          </p:cNvPr>
          <p:cNvSpPr txBox="1"/>
          <p:nvPr userDrawn="1"/>
        </p:nvSpPr>
        <p:spPr>
          <a:xfrm rot="16200000">
            <a:off x="10676058" y="2927923"/>
            <a:ext cx="2250937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1000" b="1" dirty="0">
                <a:solidFill>
                  <a:schemeClr val="tx1"/>
                </a:solidFill>
                <a:latin typeface="Camber Semi Bold" pitchFamily="2" charset="0"/>
              </a:rPr>
              <a:t>THEQC</a:t>
            </a:r>
            <a:r>
              <a:rPr lang="en-US" sz="1000" dirty="0">
                <a:solidFill>
                  <a:schemeClr val="tx1"/>
                </a:solidFill>
              </a:rPr>
              <a:t> presentation to </a:t>
            </a:r>
            <a:r>
              <a:rPr lang="en-US" sz="1000" b="0" dirty="0" err="1">
                <a:solidFill>
                  <a:schemeClr val="tx1"/>
                </a:solidFill>
              </a:rPr>
              <a:t>DesignBall</a:t>
            </a:r>
            <a:r>
              <a:rPr lang="en-US" sz="1000" dirty="0">
                <a:solidFill>
                  <a:schemeClr val="tx1"/>
                </a:solidFill>
              </a:rPr>
              <a:t>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DEC81-A035-4291-8FEC-7FC53A59434A}"/>
              </a:ext>
            </a:extLst>
          </p:cNvPr>
          <p:cNvSpPr txBox="1"/>
          <p:nvPr userDrawn="1"/>
        </p:nvSpPr>
        <p:spPr>
          <a:xfrm rot="16200000">
            <a:off x="-706400" y="3213557"/>
            <a:ext cx="2193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er Semi Bold" pitchFamily="2" charset="0"/>
              </a:rPr>
              <a:t>YÖKAK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Camber Semi Bold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 userDrawn="1"/>
        </p:nvSpPr>
        <p:spPr>
          <a:xfrm>
            <a:off x="364772" y="369582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 userDrawn="1"/>
        </p:nvSpPr>
        <p:spPr>
          <a:xfrm>
            <a:off x="364772" y="518410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 userDrawn="1"/>
        </p:nvSpPr>
        <p:spPr>
          <a:xfrm>
            <a:off x="364772" y="667238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 userDrawn="1"/>
        </p:nvSpPr>
        <p:spPr>
          <a:xfrm>
            <a:off x="11702935" y="4438872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mber Semi Bold" pitchFamily="2" charset="0"/>
              </a:rPr>
              <a:pPr algn="ctr"/>
              <a:t>‹#›</a:t>
            </a:fld>
            <a:endParaRPr lang="en-US" sz="700" b="1" dirty="0">
              <a:solidFill>
                <a:schemeClr val="tx1">
                  <a:lumMod val="90000"/>
                  <a:lumOff val="10000"/>
                </a:schemeClr>
              </a:solidFill>
              <a:latin typeface="Camber Semi Bold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380AAD-F2FA-45C0-8E9A-7EB16B1B4A98}"/>
              </a:ext>
            </a:extLst>
          </p:cNvPr>
          <p:cNvSpPr/>
          <p:nvPr userDrawn="1"/>
        </p:nvSpPr>
        <p:spPr>
          <a:xfrm>
            <a:off x="262392" y="5977044"/>
            <a:ext cx="292068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FE36DE-0EA9-473F-94B8-3B3465E3D61C}"/>
              </a:ext>
            </a:extLst>
          </p:cNvPr>
          <p:cNvSpPr/>
          <p:nvPr userDrawn="1"/>
        </p:nvSpPr>
        <p:spPr>
          <a:xfrm>
            <a:off x="261591" y="5659343"/>
            <a:ext cx="29367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186FDB-D6AF-440D-A40E-CCF5CADEF9E6}"/>
              </a:ext>
            </a:extLst>
          </p:cNvPr>
          <p:cNvSpPr/>
          <p:nvPr userDrawn="1"/>
        </p:nvSpPr>
        <p:spPr>
          <a:xfrm>
            <a:off x="272812" y="6294746"/>
            <a:ext cx="271229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2" name="Rectangle 21">
            <a:hlinkClick r:id="rId20"/>
            <a:extLst>
              <a:ext uri="{FF2B5EF4-FFF2-40B4-BE49-F238E27FC236}">
                <a16:creationId xmlns:a16="http://schemas.microsoft.com/office/drawing/2014/main" id="{021A4BD3-DB22-452B-AA16-E0FB725A3A15}"/>
              </a:ext>
            </a:extLst>
          </p:cNvPr>
          <p:cNvSpPr/>
          <p:nvPr userDrawn="1"/>
        </p:nvSpPr>
        <p:spPr>
          <a:xfrm>
            <a:off x="325196" y="6037649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4" name="Rectangle 23">
            <a:hlinkClick r:id="rId21"/>
            <a:extLst>
              <a:ext uri="{FF2B5EF4-FFF2-40B4-BE49-F238E27FC236}">
                <a16:creationId xmlns:a16="http://schemas.microsoft.com/office/drawing/2014/main" id="{D59A1D9A-1868-436E-88A5-596BB8E90D15}"/>
              </a:ext>
            </a:extLst>
          </p:cNvPr>
          <p:cNvSpPr/>
          <p:nvPr userDrawn="1"/>
        </p:nvSpPr>
        <p:spPr>
          <a:xfrm>
            <a:off x="325196" y="5722264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5" name="Rectangle 24">
            <a:hlinkClick r:id="rId22"/>
            <a:extLst>
              <a:ext uri="{FF2B5EF4-FFF2-40B4-BE49-F238E27FC236}">
                <a16:creationId xmlns:a16="http://schemas.microsoft.com/office/drawing/2014/main" id="{165F9169-AF2C-4EAF-B70B-7EF599DBD92E}"/>
              </a:ext>
            </a:extLst>
          </p:cNvPr>
          <p:cNvSpPr/>
          <p:nvPr userDrawn="1"/>
        </p:nvSpPr>
        <p:spPr>
          <a:xfrm>
            <a:off x="325196" y="6353035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9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 userDrawn="1"/>
        </p:nvSpPr>
        <p:spPr>
          <a:xfrm>
            <a:off x="11713226" y="6367063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mberW04-Bold" panose="01000000000000000000" pitchFamily="2" charset="-94"/>
              </a:rPr>
              <a:pPr algn="ctr"/>
              <a:t>‹#›</a:t>
            </a:fld>
            <a:endParaRPr lang="en-US" sz="700" b="1" dirty="0">
              <a:solidFill>
                <a:schemeClr val="tx1">
                  <a:lumMod val="90000"/>
                  <a:lumOff val="10000"/>
                </a:schemeClr>
              </a:solidFill>
              <a:latin typeface="CamberW04-Bold" panose="01000000000000000000" pitchFamily="2" charset="-94"/>
            </a:endParaRP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377304C-9DD4-4699-B378-674485569779}"/>
              </a:ext>
            </a:extLst>
          </p:cNvPr>
          <p:cNvGrpSpPr/>
          <p:nvPr userDrawn="1"/>
        </p:nvGrpSpPr>
        <p:grpSpPr>
          <a:xfrm rot="5400000">
            <a:off x="382719" y="168047"/>
            <a:ext cx="51412" cy="349023"/>
            <a:chOff x="729638" y="739163"/>
            <a:chExt cx="102824" cy="698136"/>
          </a:xfrm>
        </p:grpSpPr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49B4F256-E5E5-4514-8124-346326987216}"/>
                </a:ext>
              </a:extLst>
            </p:cNvPr>
            <p:cNvSpPr/>
            <p:nvPr userDrawn="1"/>
          </p:nvSpPr>
          <p:spPr>
            <a:xfrm>
              <a:off x="729638" y="739163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30C5FF0-DC40-4A68-B3DD-90F08B400541}"/>
                </a:ext>
              </a:extLst>
            </p:cNvPr>
            <p:cNvSpPr/>
            <p:nvPr userDrawn="1"/>
          </p:nvSpPr>
          <p:spPr>
            <a:xfrm>
              <a:off x="729638" y="1036819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B42FAED1-C994-470E-BF49-B9FD43CAE860}"/>
                </a:ext>
              </a:extLst>
            </p:cNvPr>
            <p:cNvSpPr/>
            <p:nvPr userDrawn="1"/>
          </p:nvSpPr>
          <p:spPr>
            <a:xfrm>
              <a:off x="729638" y="1334475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pic>
        <p:nvPicPr>
          <p:cNvPr id="26" name="Resim 25">
            <a:extLst>
              <a:ext uri="{FF2B5EF4-FFF2-40B4-BE49-F238E27FC236}">
                <a16:creationId xmlns:a16="http://schemas.microsoft.com/office/drawing/2014/main" id="{547A76D8-7A8F-429B-BB74-E0F9D5600D4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58" y="6295632"/>
            <a:ext cx="1447284" cy="434242"/>
          </a:xfrm>
          <a:prstGeom prst="rect">
            <a:avLst/>
          </a:prstGeom>
        </p:spPr>
      </p:pic>
      <p:sp>
        <p:nvSpPr>
          <p:cNvPr id="32" name="Rectangle 18">
            <a:extLst>
              <a:ext uri="{FF2B5EF4-FFF2-40B4-BE49-F238E27FC236}">
                <a16:creationId xmlns:a16="http://schemas.microsoft.com/office/drawing/2014/main" id="{331B0673-E0F6-4622-9024-8EEB399D2BAA}"/>
              </a:ext>
            </a:extLst>
          </p:cNvPr>
          <p:cNvSpPr/>
          <p:nvPr userDrawn="1"/>
        </p:nvSpPr>
        <p:spPr>
          <a:xfrm>
            <a:off x="203275" y="5849224"/>
            <a:ext cx="3161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Designball-Social-01" pitchFamily="2" charset="0"/>
              </a:rPr>
              <a:t>U</a:t>
            </a:r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16A771A0-464E-49A7-A135-B55F0954B3AE}"/>
              </a:ext>
            </a:extLst>
          </p:cNvPr>
          <p:cNvSpPr/>
          <p:nvPr userDrawn="1"/>
        </p:nvSpPr>
        <p:spPr>
          <a:xfrm>
            <a:off x="214497" y="5530768"/>
            <a:ext cx="29367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C4246672-8E0B-4E3C-B134-447A819F67A3}"/>
              </a:ext>
            </a:extLst>
          </p:cNvPr>
          <p:cNvSpPr/>
          <p:nvPr userDrawn="1"/>
        </p:nvSpPr>
        <p:spPr>
          <a:xfrm>
            <a:off x="211264" y="6167680"/>
            <a:ext cx="271229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154332C-4E14-44C6-8197-421AA3D57E13}"/>
              </a:ext>
            </a:extLst>
          </p:cNvPr>
          <p:cNvSpPr/>
          <p:nvPr userDrawn="1"/>
        </p:nvSpPr>
        <p:spPr>
          <a:xfrm>
            <a:off x="204879" y="5225346"/>
            <a:ext cx="312906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Designball-Social-01" pitchFamily="2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13400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0609E7-B21A-44A3-8DFD-8D2964CD8535}"/>
              </a:ext>
            </a:extLst>
          </p:cNvPr>
          <p:cNvSpPr txBox="1"/>
          <p:nvPr/>
        </p:nvSpPr>
        <p:spPr>
          <a:xfrm rot="16200000">
            <a:off x="10719341" y="2927923"/>
            <a:ext cx="2164375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tr-TR" sz="1000" b="1" dirty="0">
                <a:solidFill>
                  <a:schemeClr val="tx1"/>
                </a:solidFill>
                <a:latin typeface="Camber Semi Bold" pitchFamily="2" charset="0"/>
              </a:rPr>
              <a:t>YÖKAK-  Yükseköğretim Kalite Kurulu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DEC81-A035-4291-8FEC-7FC53A59434A}"/>
              </a:ext>
            </a:extLst>
          </p:cNvPr>
          <p:cNvSpPr txBox="1"/>
          <p:nvPr/>
        </p:nvSpPr>
        <p:spPr>
          <a:xfrm rot="16200000">
            <a:off x="-706400" y="3213557"/>
            <a:ext cx="2193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solidFill>
                  <a:schemeClr val="accent1"/>
                </a:solidFill>
                <a:latin typeface="CamberW04-SemiBold" panose="01000000000000000000" pitchFamily="50" charset="-94"/>
              </a:rPr>
              <a:t>YÖKAK</a:t>
            </a:r>
            <a:endParaRPr lang="en-US" sz="2200" b="1" dirty="0">
              <a:solidFill>
                <a:schemeClr val="accent1"/>
              </a:solidFill>
              <a:latin typeface="CamberW04-SemiBold" panose="01000000000000000000" pitchFamily="50" charset="-9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/>
        </p:nvSpPr>
        <p:spPr>
          <a:xfrm>
            <a:off x="364772" y="369582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/>
        </p:nvSpPr>
        <p:spPr>
          <a:xfrm>
            <a:off x="364772" y="518410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/>
        </p:nvSpPr>
        <p:spPr>
          <a:xfrm>
            <a:off x="364772" y="667238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/>
        </p:nvSpPr>
        <p:spPr>
          <a:xfrm>
            <a:off x="11702935" y="4438872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mber Semi Bold" pitchFamily="2" charset="0"/>
              </a:rPr>
              <a:pPr algn="ctr"/>
              <a:t>‹#›</a:t>
            </a:fld>
            <a:endParaRPr lang="en-US" sz="700" b="1" dirty="0">
              <a:solidFill>
                <a:schemeClr val="tx1">
                  <a:lumMod val="90000"/>
                  <a:lumOff val="10000"/>
                </a:schemeClr>
              </a:solidFill>
              <a:latin typeface="Camber Semi Bold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D0F637-39BC-413B-92B5-921A8A832E4F}"/>
              </a:ext>
            </a:extLst>
          </p:cNvPr>
          <p:cNvSpPr/>
          <p:nvPr userDrawn="1"/>
        </p:nvSpPr>
        <p:spPr>
          <a:xfrm>
            <a:off x="213501" y="5977044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5B773D-D380-4D28-842C-CAEB2EA06CFE}"/>
              </a:ext>
            </a:extLst>
          </p:cNvPr>
          <p:cNvSpPr/>
          <p:nvPr userDrawn="1"/>
        </p:nvSpPr>
        <p:spPr>
          <a:xfrm>
            <a:off x="213501" y="5659343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06F911-4D41-42F8-A22A-93B4C580A4FA}"/>
              </a:ext>
            </a:extLst>
          </p:cNvPr>
          <p:cNvSpPr/>
          <p:nvPr userDrawn="1"/>
        </p:nvSpPr>
        <p:spPr>
          <a:xfrm>
            <a:off x="213501" y="6294746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2" name="Rectangle 21">
            <a:hlinkClick r:id="rId6"/>
            <a:extLst>
              <a:ext uri="{FF2B5EF4-FFF2-40B4-BE49-F238E27FC236}">
                <a16:creationId xmlns:a16="http://schemas.microsoft.com/office/drawing/2014/main" id="{C1A05CED-D825-4423-B437-E98239752205}"/>
              </a:ext>
            </a:extLst>
          </p:cNvPr>
          <p:cNvSpPr/>
          <p:nvPr userDrawn="1"/>
        </p:nvSpPr>
        <p:spPr>
          <a:xfrm>
            <a:off x="325196" y="6037649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4" name="Rectangle 23">
            <a:hlinkClick r:id="rId7"/>
            <a:extLst>
              <a:ext uri="{FF2B5EF4-FFF2-40B4-BE49-F238E27FC236}">
                <a16:creationId xmlns:a16="http://schemas.microsoft.com/office/drawing/2014/main" id="{C3BFFE27-40D7-4368-A3B4-782C986B1372}"/>
              </a:ext>
            </a:extLst>
          </p:cNvPr>
          <p:cNvSpPr/>
          <p:nvPr userDrawn="1"/>
        </p:nvSpPr>
        <p:spPr>
          <a:xfrm>
            <a:off x="325196" y="5722264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5" name="Rectangle 24">
            <a:hlinkClick r:id="rId8"/>
            <a:extLst>
              <a:ext uri="{FF2B5EF4-FFF2-40B4-BE49-F238E27FC236}">
                <a16:creationId xmlns:a16="http://schemas.microsoft.com/office/drawing/2014/main" id="{3EC3E93D-FF4A-45D0-B764-196D70240EE1}"/>
              </a:ext>
            </a:extLst>
          </p:cNvPr>
          <p:cNvSpPr/>
          <p:nvPr userDrawn="1"/>
        </p:nvSpPr>
        <p:spPr>
          <a:xfrm>
            <a:off x="325196" y="6353035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3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0609E7-B21A-44A3-8DFD-8D2964CD8535}"/>
              </a:ext>
            </a:extLst>
          </p:cNvPr>
          <p:cNvSpPr txBox="1"/>
          <p:nvPr/>
        </p:nvSpPr>
        <p:spPr>
          <a:xfrm rot="16200000">
            <a:off x="10627968" y="2927923"/>
            <a:ext cx="2347117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1000" b="1" dirty="0">
                <a:solidFill>
                  <a:schemeClr val="tx1"/>
                </a:solidFill>
                <a:latin typeface="Camber Semi Bold" pitchFamily="2" charset="0"/>
              </a:rPr>
              <a:t>THEQC</a:t>
            </a:r>
            <a:r>
              <a:rPr lang="en-US" sz="1000" dirty="0">
                <a:solidFill>
                  <a:schemeClr val="tx1"/>
                </a:solidFill>
              </a:rPr>
              <a:t> presentation to </a:t>
            </a:r>
            <a:r>
              <a:rPr lang="en-US" sz="1000" b="0" dirty="0" err="1">
                <a:solidFill>
                  <a:schemeClr val="tx1"/>
                </a:solidFill>
              </a:rPr>
              <a:t>DesignBall</a:t>
            </a:r>
            <a:r>
              <a:rPr lang="en-US" sz="1000" dirty="0">
                <a:solidFill>
                  <a:schemeClr val="tx1"/>
                </a:solidFill>
              </a:rPr>
              <a:t>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DEC81-A035-4291-8FEC-7FC53A59434A}"/>
              </a:ext>
            </a:extLst>
          </p:cNvPr>
          <p:cNvSpPr txBox="1"/>
          <p:nvPr/>
        </p:nvSpPr>
        <p:spPr>
          <a:xfrm rot="16200000">
            <a:off x="-706400" y="3213557"/>
            <a:ext cx="2193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CamberW04-SemiBold" panose="01000000000000000000" pitchFamily="50" charset="-94"/>
              </a:rPr>
              <a:t>THEQC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/>
        </p:nvSpPr>
        <p:spPr>
          <a:xfrm>
            <a:off x="364772" y="369582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/>
        </p:nvSpPr>
        <p:spPr>
          <a:xfrm>
            <a:off x="364772" y="518410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/>
        </p:nvSpPr>
        <p:spPr>
          <a:xfrm>
            <a:off x="364772" y="667238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/>
        </p:nvSpPr>
        <p:spPr>
          <a:xfrm>
            <a:off x="11702935" y="4438872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mber Semi Bold" pitchFamily="2" charset="0"/>
              </a:rPr>
              <a:pPr algn="ctr"/>
              <a:t>‹#›</a:t>
            </a:fld>
            <a:endParaRPr lang="en-US" sz="700" b="1" dirty="0">
              <a:solidFill>
                <a:schemeClr val="tx1">
                  <a:lumMod val="90000"/>
                  <a:lumOff val="10000"/>
                </a:schemeClr>
              </a:solidFill>
              <a:latin typeface="Camber Semi Bold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D0F637-39BC-413B-92B5-921A8A832E4F}"/>
              </a:ext>
            </a:extLst>
          </p:cNvPr>
          <p:cNvSpPr/>
          <p:nvPr userDrawn="1"/>
        </p:nvSpPr>
        <p:spPr>
          <a:xfrm>
            <a:off x="213501" y="5977044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5B773D-D380-4D28-842C-CAEB2EA06CFE}"/>
              </a:ext>
            </a:extLst>
          </p:cNvPr>
          <p:cNvSpPr/>
          <p:nvPr userDrawn="1"/>
        </p:nvSpPr>
        <p:spPr>
          <a:xfrm>
            <a:off x="213501" y="5659343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06F911-4D41-42F8-A22A-93B4C580A4FA}"/>
              </a:ext>
            </a:extLst>
          </p:cNvPr>
          <p:cNvSpPr/>
          <p:nvPr userDrawn="1"/>
        </p:nvSpPr>
        <p:spPr>
          <a:xfrm>
            <a:off x="213501" y="6294746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C1A05CED-D825-4423-B437-E98239752205}"/>
              </a:ext>
            </a:extLst>
          </p:cNvPr>
          <p:cNvSpPr/>
          <p:nvPr userDrawn="1"/>
        </p:nvSpPr>
        <p:spPr>
          <a:xfrm>
            <a:off x="325196" y="6037649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4" name="Rectangle 23">
            <a:hlinkClick r:id="rId6"/>
            <a:extLst>
              <a:ext uri="{FF2B5EF4-FFF2-40B4-BE49-F238E27FC236}">
                <a16:creationId xmlns:a16="http://schemas.microsoft.com/office/drawing/2014/main" id="{C3BFFE27-40D7-4368-A3B4-782C986B1372}"/>
              </a:ext>
            </a:extLst>
          </p:cNvPr>
          <p:cNvSpPr/>
          <p:nvPr userDrawn="1"/>
        </p:nvSpPr>
        <p:spPr>
          <a:xfrm>
            <a:off x="325196" y="5722264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5" name="Rectangle 24">
            <a:hlinkClick r:id="rId7"/>
            <a:extLst>
              <a:ext uri="{FF2B5EF4-FFF2-40B4-BE49-F238E27FC236}">
                <a16:creationId xmlns:a16="http://schemas.microsoft.com/office/drawing/2014/main" id="{3EC3E93D-FF4A-45D0-B764-196D70240EE1}"/>
              </a:ext>
            </a:extLst>
          </p:cNvPr>
          <p:cNvSpPr/>
          <p:nvPr userDrawn="1"/>
        </p:nvSpPr>
        <p:spPr>
          <a:xfrm>
            <a:off x="325196" y="6353035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0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812C9B-C4F1-49C5-8B16-2FE27234D329}"/>
              </a:ext>
            </a:extLst>
          </p:cNvPr>
          <p:cNvSpPr txBox="1">
            <a:spLocks/>
          </p:cNvSpPr>
          <p:nvPr/>
        </p:nvSpPr>
        <p:spPr>
          <a:xfrm>
            <a:off x="621927" y="6430249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chemeClr val="tx1"/>
                </a:solidFill>
              </a:rPr>
              <a:pPr algn="ctr"/>
              <a:t>‹#›</a:t>
            </a:fld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7625DC-754B-4896-ADAF-401C70997717}"/>
              </a:ext>
            </a:extLst>
          </p:cNvPr>
          <p:cNvSpPr/>
          <p:nvPr/>
        </p:nvSpPr>
        <p:spPr>
          <a:xfrm>
            <a:off x="535944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6FAE91E-1570-4CCB-8697-3675EF4A8732}"/>
              </a:ext>
            </a:extLst>
          </p:cNvPr>
          <p:cNvSpPr/>
          <p:nvPr/>
        </p:nvSpPr>
        <p:spPr>
          <a:xfrm>
            <a:off x="148830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FAC15065-526C-4B5B-BEB1-892A718C3AFA}"/>
              </a:ext>
            </a:extLst>
          </p:cNvPr>
          <p:cNvSpPr/>
          <p:nvPr/>
        </p:nvSpPr>
        <p:spPr>
          <a:xfrm rot="2700000">
            <a:off x="277379" y="6535961"/>
            <a:ext cx="79984" cy="79974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197A07-68B5-4706-B796-AC2B9E3BDF4E}"/>
              </a:ext>
            </a:extLst>
          </p:cNvPr>
          <p:cNvSpPr/>
          <p:nvPr/>
        </p:nvSpPr>
        <p:spPr>
          <a:xfrm rot="10800000">
            <a:off x="923058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81DBD849-297F-4F9A-BEF7-60ECD498A866}"/>
              </a:ext>
            </a:extLst>
          </p:cNvPr>
          <p:cNvSpPr/>
          <p:nvPr/>
        </p:nvSpPr>
        <p:spPr>
          <a:xfrm rot="13500000">
            <a:off x="1010220" y="6535961"/>
            <a:ext cx="79984" cy="79974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" name="Action Button: Forward or Next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42D39B4-024E-44C9-A16B-5286E9AA9911}"/>
              </a:ext>
            </a:extLst>
          </p:cNvPr>
          <p:cNvSpPr/>
          <p:nvPr/>
        </p:nvSpPr>
        <p:spPr>
          <a:xfrm>
            <a:off x="898910" y="6400080"/>
            <a:ext cx="357050" cy="35709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/>
          </a:p>
        </p:txBody>
      </p:sp>
      <p:sp>
        <p:nvSpPr>
          <p:cNvPr id="22" name="Action Button: Back or Previous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EBEC572-F3FD-4958-87CB-8F0026086590}"/>
              </a:ext>
            </a:extLst>
          </p:cNvPr>
          <p:cNvSpPr/>
          <p:nvPr/>
        </p:nvSpPr>
        <p:spPr>
          <a:xfrm>
            <a:off x="120519" y="6393180"/>
            <a:ext cx="357050" cy="35709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9833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  <p:sldLayoutId id="2147484044" r:id="rId18"/>
    <p:sldLayoutId id="2147484045" r:id="rId19"/>
    <p:sldLayoutId id="2147484046" r:id="rId20"/>
    <p:sldLayoutId id="2147484047" r:id="rId21"/>
    <p:sldLayoutId id="2147484048" r:id="rId22"/>
    <p:sldLayoutId id="2147484049" r:id="rId23"/>
    <p:sldLayoutId id="2147484050" r:id="rId24"/>
    <p:sldLayoutId id="2147484051" r:id="rId25"/>
    <p:sldLayoutId id="2147484052" r:id="rId26"/>
    <p:sldLayoutId id="2147484053" r:id="rId27"/>
    <p:sldLayoutId id="2147484054" r:id="rId28"/>
    <p:sldLayoutId id="2147484055" r:id="rId29"/>
    <p:sldLayoutId id="2147484056" r:id="rId30"/>
    <p:sldLayoutId id="2147484057" r:id="rId31"/>
    <p:sldLayoutId id="2147484058" r:id="rId32"/>
    <p:sldLayoutId id="2147484059" r:id="rId33"/>
    <p:sldLayoutId id="2147484060" r:id="rId34"/>
    <p:sldLayoutId id="2147484061" r:id="rId35"/>
    <p:sldLayoutId id="2147484062" r:id="rId36"/>
    <p:sldLayoutId id="2147484063" r:id="rId37"/>
    <p:sldLayoutId id="2147484064" r:id="rId38"/>
    <p:sldLayoutId id="2147484065" r:id="rId39"/>
    <p:sldLayoutId id="2147484066" r:id="rId40"/>
    <p:sldLayoutId id="2147484067" r:id="rId41"/>
    <p:sldLayoutId id="2147484068" r:id="rId42"/>
    <p:sldLayoutId id="2147484069" r:id="rId43"/>
    <p:sldLayoutId id="2147484070" r:id="rId44"/>
    <p:sldLayoutId id="2147484071" r:id="rId45"/>
    <p:sldLayoutId id="2147484072" r:id="rId46"/>
    <p:sldLayoutId id="2147484073" r:id="rId4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457109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31" indent="-342831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801" indent="-285693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771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880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989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499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206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8314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423" indent="-228554" algn="l" defTabSz="4571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muhsinkar@yokak.gov.tr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mailto:yokak@yokak.gov.t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7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43B76F-1091-40EF-B59E-E63E54C63469}"/>
              </a:ext>
            </a:extLst>
          </p:cNvPr>
          <p:cNvSpPr/>
          <p:nvPr/>
        </p:nvSpPr>
        <p:spPr>
          <a:xfrm>
            <a:off x="794483" y="8626"/>
            <a:ext cx="11379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/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39E10-DB5D-40AD-BF10-1DB0429825DC}"/>
              </a:ext>
            </a:extLst>
          </p:cNvPr>
          <p:cNvSpPr txBox="1"/>
          <p:nvPr/>
        </p:nvSpPr>
        <p:spPr>
          <a:xfrm>
            <a:off x="2911605" y="4521239"/>
            <a:ext cx="6368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solidFill>
                  <a:srgbClr val="172144"/>
                </a:solidFill>
                <a:latin typeface="CamberW04-Bold" panose="01000000000000000000" pitchFamily="2" charset="-94"/>
              </a:rPr>
              <a:t>Prof. Dr. Muhsin KAR</a:t>
            </a:r>
          </a:p>
          <a:p>
            <a:pPr algn="ctr"/>
            <a:r>
              <a:rPr lang="tr-TR" sz="2200" dirty="0">
                <a:solidFill>
                  <a:srgbClr val="172144"/>
                </a:solidFill>
                <a:latin typeface="CamberW04-Medium" panose="01000000000000000000" pitchFamily="2" charset="-94"/>
              </a:rPr>
              <a:t>Yükseköğretim Kalite Kurulu Başkanı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C4ED39-D099-41CC-B4C0-574206B35785}"/>
              </a:ext>
            </a:extLst>
          </p:cNvPr>
          <p:cNvSpPr txBox="1"/>
          <p:nvPr/>
        </p:nvSpPr>
        <p:spPr>
          <a:xfrm>
            <a:off x="1541417" y="2264932"/>
            <a:ext cx="951846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28554"/>
            <a:r>
              <a:rPr lang="tr-TR" sz="4400" b="1" dirty="0">
                <a:solidFill>
                  <a:srgbClr val="285697"/>
                </a:solidFill>
                <a:latin typeface="CamberW04-Bold" panose="01000000000000000000" pitchFamily="2" charset="-94"/>
                <a:cs typeface="Times New Roman" panose="02020603050405020304" pitchFamily="18" charset="0"/>
              </a:rPr>
              <a:t>Yükseköğretimde Kalite Güvencesi</a:t>
            </a:r>
            <a:endParaRPr lang="en-US" sz="4400" b="1" dirty="0">
              <a:solidFill>
                <a:srgbClr val="285697"/>
              </a:solidFill>
              <a:latin typeface="Camber Semi Bold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81155" y="2725947"/>
            <a:ext cx="405441" cy="1293962"/>
          </a:xfrm>
          <a:prstGeom prst="rect">
            <a:avLst/>
          </a:prstGeom>
          <a:solidFill>
            <a:srgbClr val="172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69BF2BBB-0CF3-44D6-92CB-892E8D092A86}"/>
              </a:ext>
            </a:extLst>
          </p:cNvPr>
          <p:cNvCxnSpPr>
            <a:cxnSpLocks/>
          </p:cNvCxnSpPr>
          <p:nvPr/>
        </p:nvCxnSpPr>
        <p:spPr>
          <a:xfrm>
            <a:off x="5588131" y="5369981"/>
            <a:ext cx="1016734" cy="0"/>
          </a:xfrm>
          <a:prstGeom prst="line">
            <a:avLst/>
          </a:prstGeom>
          <a:ln w="28575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Resim 2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02" y="572925"/>
            <a:ext cx="2674596" cy="945821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E9421ECA-B8E6-45FE-ACD5-0CB9E13FD9B5}"/>
              </a:ext>
            </a:extLst>
          </p:cNvPr>
          <p:cNvSpPr/>
          <p:nvPr/>
        </p:nvSpPr>
        <p:spPr>
          <a:xfrm>
            <a:off x="206943" y="4957011"/>
            <a:ext cx="303196" cy="1641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861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3AB2CF-C5DC-49D7-86D2-21088A7EA6CB}"/>
              </a:ext>
            </a:extLst>
          </p:cNvPr>
          <p:cNvSpPr txBox="1"/>
          <p:nvPr/>
        </p:nvSpPr>
        <p:spPr>
          <a:xfrm>
            <a:off x="2329464" y="4111419"/>
            <a:ext cx="7533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/>
            <a:r>
              <a:rPr lang="tr-TR" sz="2800" dirty="0">
                <a:latin typeface="CamberW04-MediumItalic" panose="01000000000000000000" pitchFamily="2" charset="-94"/>
              </a:rPr>
              <a:t>Katılımınız ve katkınız için teşekkürler…</a:t>
            </a:r>
            <a:endParaRPr lang="en-US" sz="2800" i="1" dirty="0">
              <a:solidFill>
                <a:srgbClr val="172144"/>
              </a:solidFill>
              <a:latin typeface="CamberW04-MediumItalic" panose="01000000000000000000" pitchFamily="2" charset="-9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5BEA0E-182A-42CC-8744-2FE0C86D925C}"/>
              </a:ext>
            </a:extLst>
          </p:cNvPr>
          <p:cNvCxnSpPr/>
          <p:nvPr/>
        </p:nvCxnSpPr>
        <p:spPr>
          <a:xfrm>
            <a:off x="1556080" y="5419158"/>
            <a:ext cx="15467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5373A6-E595-464E-9A9D-6B02C5501499}"/>
              </a:ext>
            </a:extLst>
          </p:cNvPr>
          <p:cNvSpPr txBox="1"/>
          <p:nvPr/>
        </p:nvSpPr>
        <p:spPr>
          <a:xfrm>
            <a:off x="1447687" y="5598648"/>
            <a:ext cx="482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amberW04-Medium" panose="01000000000000000000" pitchFamily="2" charset="-94"/>
              </a:rPr>
              <a:t>Bireysel İletişim: </a:t>
            </a:r>
            <a:r>
              <a:rPr lang="tr-TR" dirty="0">
                <a:latin typeface="CamberW04-Regular" panose="01000000000000000000" pitchFamily="2" charset="-94"/>
                <a:hlinkClick r:id="rId2"/>
              </a:rPr>
              <a:t>muhsinkar@yokak.gov.tr</a:t>
            </a:r>
            <a:r>
              <a:rPr lang="tr-TR" dirty="0">
                <a:latin typeface="CamberW04-Regular" panose="01000000000000000000" pitchFamily="2" charset="-94"/>
              </a:rPr>
              <a:t>					  </a:t>
            </a:r>
          </a:p>
        </p:txBody>
      </p:sp>
      <p:pic>
        <p:nvPicPr>
          <p:cNvPr id="15" name="Resim Yer Tutucusu 14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31"/>
          <a:stretch>
            <a:fillRect/>
          </a:stretch>
        </p:blipFill>
        <p:spPr>
          <a:xfrm>
            <a:off x="4827268" y="1021852"/>
            <a:ext cx="2537461" cy="2537791"/>
          </a:xfrm>
        </p:spPr>
      </p:pic>
      <p:sp>
        <p:nvSpPr>
          <p:cNvPr id="14" name="Dikdörtgen 13"/>
          <p:cNvSpPr/>
          <p:nvPr/>
        </p:nvSpPr>
        <p:spPr>
          <a:xfrm>
            <a:off x="186660" y="2599634"/>
            <a:ext cx="406400" cy="185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205373A6-E595-464E-9A9D-6B02C5501499}"/>
              </a:ext>
            </a:extLst>
          </p:cNvPr>
          <p:cNvSpPr txBox="1"/>
          <p:nvPr/>
        </p:nvSpPr>
        <p:spPr>
          <a:xfrm>
            <a:off x="1447687" y="6016854"/>
            <a:ext cx="4683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amberW04-Medium" panose="01000000000000000000" pitchFamily="2" charset="-94"/>
              </a:rPr>
              <a:t>Kurumsal İletişim: </a:t>
            </a:r>
            <a:r>
              <a:rPr lang="tr-TR" dirty="0">
                <a:latin typeface="CamberW04-Regular" panose="01000000000000000000" pitchFamily="2" charset="-94"/>
                <a:hlinkClick r:id="rId4"/>
              </a:rPr>
              <a:t>yokak@yokak.gov.tr</a:t>
            </a:r>
            <a:r>
              <a:rPr lang="tr-TR" dirty="0">
                <a:latin typeface="CamberW04-Regular" panose="01000000000000000000" pitchFamily="2" charset="-94"/>
              </a:rPr>
              <a:t>			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11598939" y="1670719"/>
            <a:ext cx="406400" cy="2610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46BDDDA3-DF18-496F-924F-BDF766930262}"/>
              </a:ext>
            </a:extLst>
          </p:cNvPr>
          <p:cNvSpPr/>
          <p:nvPr/>
        </p:nvSpPr>
        <p:spPr>
          <a:xfrm>
            <a:off x="86627" y="5091764"/>
            <a:ext cx="548640" cy="161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2E6686C-7227-4670-A99B-AD032CC69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089" y="5738191"/>
            <a:ext cx="283051" cy="23683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A6A503D-B1CD-4FA4-8F02-8322DB45C1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1724" y="6055451"/>
            <a:ext cx="280440" cy="237765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6980208" y="5970687"/>
            <a:ext cx="1795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amberW04-Regular" panose="01000000000000000000" pitchFamily="2" charset="-94"/>
              </a:rPr>
              <a:t>@ykalitekurulu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6990289" y="5639316"/>
            <a:ext cx="1519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amberW04-Regular" panose="01000000000000000000" pitchFamily="2" charset="-94"/>
              </a:rPr>
              <a:t>@karmuhsin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25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>
            <a:extLst>
              <a:ext uri="{FF2B5EF4-FFF2-40B4-BE49-F238E27FC236}">
                <a16:creationId xmlns:a16="http://schemas.microsoft.com/office/drawing/2014/main" id="{01432B2C-E2F1-4BF5-86C7-3BB6BFAAD969}"/>
              </a:ext>
            </a:extLst>
          </p:cNvPr>
          <p:cNvSpPr txBox="1"/>
          <p:nvPr/>
        </p:nvSpPr>
        <p:spPr>
          <a:xfrm>
            <a:off x="865153" y="873259"/>
            <a:ext cx="9209872" cy="584775"/>
          </a:xfrm>
          <a:prstGeom prst="rect">
            <a:avLst/>
          </a:prstGeom>
          <a:noFill/>
          <a:effectLst>
            <a:outerShdw dist="241300" dir="2700000" algn="tl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265391"/>
                </a:solidFill>
                <a:latin typeface="CamberW04-Bold" panose="01000000000000000000" pitchFamily="2" charset="-94"/>
                <a:cs typeface="Times New Roman" panose="02020603050405020304" pitchFamily="18" charset="0"/>
              </a:rPr>
              <a:t>Sunu Planı</a:t>
            </a:r>
            <a:endParaRPr lang="tr-TR" sz="3200" dirty="0"/>
          </a:p>
        </p:txBody>
      </p:sp>
      <p:sp>
        <p:nvSpPr>
          <p:cNvPr id="3" name="Dikdörtgen 2"/>
          <p:cNvSpPr/>
          <p:nvPr/>
        </p:nvSpPr>
        <p:spPr>
          <a:xfrm>
            <a:off x="1091384" y="1571482"/>
            <a:ext cx="10009231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000" b="1" dirty="0">
                <a:solidFill>
                  <a:srgbClr val="0A0000"/>
                </a:solidFill>
                <a:latin typeface="CamberW04-Medium" panose="01000000000000000000" pitchFamily="2" charset="-94"/>
                <a:cs typeface="Times New Roman" panose="02020603050405020304" pitchFamily="18" charset="0"/>
              </a:rPr>
              <a:t>Paydaşların Kalite Algısı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000" b="1" dirty="0">
                <a:solidFill>
                  <a:srgbClr val="0A0000"/>
                </a:solidFill>
                <a:latin typeface="CamberW04-Medium" panose="01000000000000000000" pitchFamily="2" charset="-94"/>
                <a:cs typeface="Times New Roman" panose="02020603050405020304" pitchFamily="18" charset="0"/>
              </a:rPr>
              <a:t>Yükseköğretimde Kalite Güvencesi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000" b="1" dirty="0">
                <a:solidFill>
                  <a:srgbClr val="0A0000"/>
                </a:solidFill>
                <a:latin typeface="CamberW04-Medium" panose="01000000000000000000" pitchFamily="2" charset="-94"/>
                <a:cs typeface="Times New Roman" panose="02020603050405020304" pitchFamily="18" charset="0"/>
              </a:rPr>
              <a:t>Dış Değerlendirme ve akreditasyonun kapsamı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000" b="1" dirty="0">
                <a:solidFill>
                  <a:srgbClr val="0A0000"/>
                </a:solidFill>
                <a:latin typeface="CamberW04-Medium" panose="01000000000000000000" pitchFamily="2" charset="-94"/>
                <a:cs typeface="Times New Roman" panose="02020603050405020304" pitchFamily="18" charset="0"/>
              </a:rPr>
              <a:t>Kalite Güvence Sistemleri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000" b="1" dirty="0" err="1">
                <a:solidFill>
                  <a:srgbClr val="0A0000"/>
                </a:solidFill>
                <a:latin typeface="CamberW04-Medium" panose="01000000000000000000" pitchFamily="2" charset="-94"/>
                <a:cs typeface="Times New Roman" panose="02020603050405020304" pitchFamily="18" charset="0"/>
              </a:rPr>
              <a:t>YÖKAK’ın</a:t>
            </a:r>
            <a:r>
              <a:rPr lang="tr-TR" sz="2000" b="1" dirty="0">
                <a:solidFill>
                  <a:srgbClr val="0A0000"/>
                </a:solidFill>
                <a:latin typeface="CamberW04-Medium" panose="01000000000000000000" pitchFamily="2" charset="-94"/>
                <a:cs typeface="Times New Roman" panose="02020603050405020304" pitchFamily="18" charset="0"/>
              </a:rPr>
              <a:t> Kalite Güvencesi Çerçevesi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000" b="1" dirty="0">
                <a:solidFill>
                  <a:srgbClr val="FF0000"/>
                </a:solidFill>
                <a:latin typeface="CamberW04-Medium" panose="01000000000000000000" pitchFamily="2" charset="-94"/>
                <a:cs typeface="Times New Roman" panose="02020603050405020304" pitchFamily="18" charset="0"/>
              </a:rPr>
              <a:t>Müjde!</a:t>
            </a:r>
          </a:p>
          <a:p>
            <a:pPr>
              <a:lnSpc>
                <a:spcPct val="150000"/>
              </a:lnSpc>
            </a:pPr>
            <a:endParaRPr lang="tr-TR" sz="2000" b="1" dirty="0">
              <a:solidFill>
                <a:srgbClr val="0A0000"/>
              </a:solidFill>
              <a:latin typeface="CamberW04-Medium" panose="01000000000000000000" pitchFamily="2" charset="-94"/>
              <a:cs typeface="Times New Roman" panose="02020603050405020304" pitchFamily="18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C2101450-B59D-429D-8153-106208090D44}"/>
              </a:ext>
            </a:extLst>
          </p:cNvPr>
          <p:cNvSpPr/>
          <p:nvPr/>
        </p:nvSpPr>
        <p:spPr>
          <a:xfrm>
            <a:off x="206943" y="4957011"/>
            <a:ext cx="303196" cy="1641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30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E95092E2-BD44-4C58-BD36-EE19F191B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061849"/>
              </p:ext>
            </p:extLst>
          </p:nvPr>
        </p:nvGraphicFramePr>
        <p:xfrm>
          <a:off x="1162049" y="942975"/>
          <a:ext cx="9934576" cy="5176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kış Çizelgesi: İşlem 5">
            <a:extLst>
              <a:ext uri="{FF2B5EF4-FFF2-40B4-BE49-F238E27FC236}">
                <a16:creationId xmlns:a16="http://schemas.microsoft.com/office/drawing/2014/main" id="{404BBDF0-05EB-4EFB-A656-06E84C09F02E}"/>
              </a:ext>
            </a:extLst>
          </p:cNvPr>
          <p:cNvSpPr/>
          <p:nvPr/>
        </p:nvSpPr>
        <p:spPr>
          <a:xfrm>
            <a:off x="3050771" y="152400"/>
            <a:ext cx="5968537" cy="4762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Paydaşların Kalite Algısı</a:t>
            </a:r>
          </a:p>
        </p:txBody>
      </p:sp>
      <p:sp>
        <p:nvSpPr>
          <p:cNvPr id="7" name="Akış Çizelgesi: İşlem 6">
            <a:extLst>
              <a:ext uri="{FF2B5EF4-FFF2-40B4-BE49-F238E27FC236}">
                <a16:creationId xmlns:a16="http://schemas.microsoft.com/office/drawing/2014/main" id="{BB26E233-7128-4D91-98FB-F869CDCA886D}"/>
              </a:ext>
            </a:extLst>
          </p:cNvPr>
          <p:cNvSpPr/>
          <p:nvPr/>
        </p:nvSpPr>
        <p:spPr>
          <a:xfrm>
            <a:off x="5724523" y="3293004"/>
            <a:ext cx="809625" cy="476250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Kalite</a:t>
            </a:r>
          </a:p>
        </p:txBody>
      </p:sp>
      <p:sp>
        <p:nvSpPr>
          <p:cNvPr id="8" name="Akış Çizelgesi: İşlem 7">
            <a:extLst>
              <a:ext uri="{FF2B5EF4-FFF2-40B4-BE49-F238E27FC236}">
                <a16:creationId xmlns:a16="http://schemas.microsoft.com/office/drawing/2014/main" id="{10AB60F4-A377-4542-A650-D17F45CBBD5B}"/>
              </a:ext>
            </a:extLst>
          </p:cNvPr>
          <p:cNvSpPr/>
          <p:nvPr/>
        </p:nvSpPr>
        <p:spPr>
          <a:xfrm>
            <a:off x="952499" y="6219825"/>
            <a:ext cx="2647951" cy="533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Kaynak: </a:t>
            </a:r>
            <a:r>
              <a:rPr lang="tr-TR" sz="1400" dirty="0" err="1"/>
              <a:t>Matei</a:t>
            </a:r>
            <a:r>
              <a:rPr lang="tr-TR" sz="1400" dirty="0"/>
              <a:t> ve </a:t>
            </a:r>
            <a:r>
              <a:rPr lang="tr-TR" sz="1400" dirty="0" err="1"/>
              <a:t>Iwinska</a:t>
            </a:r>
            <a:r>
              <a:rPr lang="tr-TR" sz="1400" dirty="0"/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val="80182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kdörtgen: Yuvarlatılmış Köşeler 21">
            <a:extLst>
              <a:ext uri="{FF2B5EF4-FFF2-40B4-BE49-F238E27FC236}">
                <a16:creationId xmlns:a16="http://schemas.microsoft.com/office/drawing/2014/main" id="{81586ADF-7AA1-43BB-8B3C-1C36FE720FE0}"/>
              </a:ext>
            </a:extLst>
          </p:cNvPr>
          <p:cNvSpPr/>
          <p:nvPr/>
        </p:nvSpPr>
        <p:spPr>
          <a:xfrm>
            <a:off x="520117" y="318782"/>
            <a:ext cx="11237962" cy="63420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9EF5E4-2036-49C1-83C1-BBEE9F1A44C5}"/>
              </a:ext>
            </a:extLst>
          </p:cNvPr>
          <p:cNvSpPr/>
          <p:nvPr/>
        </p:nvSpPr>
        <p:spPr>
          <a:xfrm>
            <a:off x="1546617" y="1935856"/>
            <a:ext cx="2362059" cy="2752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Vizyon, Misyon, Stratejik Plan, Politika Belgeleri </a:t>
            </a:r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(amaç, hedef ve eylemlere</a:t>
            </a:r>
          </a:p>
          <a:p>
            <a:pPr algn="ctr"/>
            <a:r>
              <a:rPr lang="tr-TR" dirty="0"/>
              <a:t>Dönüştürülme)</a:t>
            </a:r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AA01CD8B-0F52-41FA-BAA1-7F8D5DB4B555}"/>
              </a:ext>
            </a:extLst>
          </p:cNvPr>
          <p:cNvSpPr/>
          <p:nvPr/>
        </p:nvSpPr>
        <p:spPr>
          <a:xfrm>
            <a:off x="4484563" y="1021923"/>
            <a:ext cx="2273416" cy="1493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Eğitim-öğretim</a:t>
            </a:r>
          </a:p>
        </p:txBody>
      </p:sp>
      <p:sp>
        <p:nvSpPr>
          <p:cNvPr id="11" name="Dikdörtgen: Yuvarlatılmış Köşeler 10">
            <a:extLst>
              <a:ext uri="{FF2B5EF4-FFF2-40B4-BE49-F238E27FC236}">
                <a16:creationId xmlns:a16="http://schemas.microsoft.com/office/drawing/2014/main" id="{30E134EF-3EF8-4489-838A-65F693562085}"/>
              </a:ext>
            </a:extLst>
          </p:cNvPr>
          <p:cNvSpPr/>
          <p:nvPr/>
        </p:nvSpPr>
        <p:spPr>
          <a:xfrm>
            <a:off x="4634830" y="4483946"/>
            <a:ext cx="2273416" cy="1493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Topluma katkı</a:t>
            </a:r>
          </a:p>
        </p:txBody>
      </p:sp>
      <p:sp>
        <p:nvSpPr>
          <p:cNvPr id="12" name="Akış Çizelgesi: İşlem 11">
            <a:extLst>
              <a:ext uri="{FF2B5EF4-FFF2-40B4-BE49-F238E27FC236}">
                <a16:creationId xmlns:a16="http://schemas.microsoft.com/office/drawing/2014/main" id="{7E83025B-B280-4672-86E6-2953C249FEAC}"/>
              </a:ext>
            </a:extLst>
          </p:cNvPr>
          <p:cNvSpPr/>
          <p:nvPr/>
        </p:nvSpPr>
        <p:spPr>
          <a:xfrm>
            <a:off x="4863517" y="2777772"/>
            <a:ext cx="1368814" cy="1251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Araştırma-Geliştirme</a:t>
            </a:r>
          </a:p>
          <a:p>
            <a:pPr algn="ctr"/>
            <a:endParaRPr lang="tr-TR" dirty="0"/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0C5A76C3-C9C4-4AA4-B7EA-4F62AF1E94C3}"/>
              </a:ext>
            </a:extLst>
          </p:cNvPr>
          <p:cNvSpPr/>
          <p:nvPr/>
        </p:nvSpPr>
        <p:spPr>
          <a:xfrm flipV="1">
            <a:off x="4038673" y="3305501"/>
            <a:ext cx="512806" cy="159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B33BB397-925C-45AE-9966-68EF1365F435}"/>
              </a:ext>
            </a:extLst>
          </p:cNvPr>
          <p:cNvSpPr/>
          <p:nvPr/>
        </p:nvSpPr>
        <p:spPr>
          <a:xfrm rot="19788020" flipV="1">
            <a:off x="3979317" y="2210991"/>
            <a:ext cx="455466" cy="203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608E56B8-FD44-4154-903A-0B21862F0EDF}"/>
              </a:ext>
            </a:extLst>
          </p:cNvPr>
          <p:cNvSpPr/>
          <p:nvPr/>
        </p:nvSpPr>
        <p:spPr>
          <a:xfrm rot="1371728" flipV="1">
            <a:off x="3921034" y="4136221"/>
            <a:ext cx="417329" cy="203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Akış Çizelgesi: Karar 16">
            <a:extLst>
              <a:ext uri="{FF2B5EF4-FFF2-40B4-BE49-F238E27FC236}">
                <a16:creationId xmlns:a16="http://schemas.microsoft.com/office/drawing/2014/main" id="{E48290F6-CB35-41D2-AD9A-B0A9BD95AB61}"/>
              </a:ext>
            </a:extLst>
          </p:cNvPr>
          <p:cNvSpPr/>
          <p:nvPr/>
        </p:nvSpPr>
        <p:spPr>
          <a:xfrm>
            <a:off x="7185277" y="1586978"/>
            <a:ext cx="3077267" cy="38505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Temel </a:t>
            </a:r>
            <a:r>
              <a:rPr lang="tr-TR" dirty="0" err="1">
                <a:solidFill>
                  <a:schemeClr val="bg1"/>
                </a:solidFill>
              </a:rPr>
              <a:t>fonksiyonların</a:t>
            </a:r>
            <a:r>
              <a:rPr lang="tr-TR" b="1" dirty="0" err="1">
                <a:solidFill>
                  <a:srgbClr val="C00000"/>
                </a:solidFill>
              </a:rPr>
              <a:t>paydaşların</a:t>
            </a:r>
            <a:r>
              <a:rPr lang="tr-TR" b="1" dirty="0">
                <a:solidFill>
                  <a:srgbClr val="C00000"/>
                </a:solidFill>
              </a:rPr>
              <a:t> beklentilerine </a:t>
            </a:r>
            <a:r>
              <a:rPr lang="tr-TR" dirty="0">
                <a:solidFill>
                  <a:schemeClr val="bg1"/>
                </a:solidFill>
              </a:rPr>
              <a:t>ve </a:t>
            </a:r>
          </a:p>
          <a:p>
            <a:pPr algn="ctr"/>
            <a:r>
              <a:rPr lang="tr-TR" b="1" dirty="0">
                <a:solidFill>
                  <a:srgbClr val="FF0000"/>
                </a:solidFill>
              </a:rPr>
              <a:t>amaca uygun </a:t>
            </a:r>
            <a:r>
              <a:rPr lang="tr-TR" dirty="0">
                <a:solidFill>
                  <a:schemeClr val="bg1"/>
                </a:solidFill>
              </a:rPr>
              <a:t>olarak yerine getirilmesi</a:t>
            </a:r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9E180364-94EB-421D-AE56-51B7A995A287}"/>
              </a:ext>
            </a:extLst>
          </p:cNvPr>
          <p:cNvSpPr/>
          <p:nvPr/>
        </p:nvSpPr>
        <p:spPr>
          <a:xfrm flipV="1">
            <a:off x="6589072" y="3385497"/>
            <a:ext cx="58020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k: Sağ 18">
            <a:extLst>
              <a:ext uri="{FF2B5EF4-FFF2-40B4-BE49-F238E27FC236}">
                <a16:creationId xmlns:a16="http://schemas.microsoft.com/office/drawing/2014/main" id="{E8C1BC3A-8DD1-4F34-BD33-674A9471FC7D}"/>
              </a:ext>
            </a:extLst>
          </p:cNvPr>
          <p:cNvSpPr/>
          <p:nvPr/>
        </p:nvSpPr>
        <p:spPr>
          <a:xfrm rot="1857750" flipV="1">
            <a:off x="7014194" y="2378382"/>
            <a:ext cx="58020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k: Sağ 19">
            <a:extLst>
              <a:ext uri="{FF2B5EF4-FFF2-40B4-BE49-F238E27FC236}">
                <a16:creationId xmlns:a16="http://schemas.microsoft.com/office/drawing/2014/main" id="{4852505A-81E5-411A-A907-C6B37872DAD6}"/>
              </a:ext>
            </a:extLst>
          </p:cNvPr>
          <p:cNvSpPr/>
          <p:nvPr/>
        </p:nvSpPr>
        <p:spPr>
          <a:xfrm rot="19318671" flipV="1">
            <a:off x="7095621" y="4489515"/>
            <a:ext cx="567227" cy="224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C6ED02E-A961-43AE-B74B-E72AF739C2AC}"/>
              </a:ext>
            </a:extLst>
          </p:cNvPr>
          <p:cNvSpPr/>
          <p:nvPr/>
        </p:nvSpPr>
        <p:spPr>
          <a:xfrm>
            <a:off x="9875114" y="2370432"/>
            <a:ext cx="1882966" cy="2231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Kamuoyuna verilen güvence</a:t>
            </a: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5F31C176-F700-476F-8171-FD75E45C326C}"/>
              </a:ext>
            </a:extLst>
          </p:cNvPr>
          <p:cNvSpPr/>
          <p:nvPr/>
        </p:nvSpPr>
        <p:spPr>
          <a:xfrm>
            <a:off x="1575233" y="6090407"/>
            <a:ext cx="2165711" cy="570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Kaynak: IUCEA (2008)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98D9CD40-F26C-472C-B805-3613729B3BAA}"/>
              </a:ext>
            </a:extLst>
          </p:cNvPr>
          <p:cNvSpPr/>
          <p:nvPr/>
        </p:nvSpPr>
        <p:spPr>
          <a:xfrm>
            <a:off x="3225338" y="296646"/>
            <a:ext cx="6101542" cy="57045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YÜKSEKÖĞRETİMDE KALİTE GÜVENCESİ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AA947966-7B2A-477E-B823-0E92559D5AA5}"/>
              </a:ext>
            </a:extLst>
          </p:cNvPr>
          <p:cNvSpPr/>
          <p:nvPr/>
        </p:nvSpPr>
        <p:spPr>
          <a:xfrm>
            <a:off x="732886" y="756800"/>
            <a:ext cx="1711055" cy="9057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rgbClr val="FF0000"/>
                </a:solidFill>
              </a:rPr>
              <a:t>Şeffaflık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</a:rPr>
              <a:t>Hesap verebilirlik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</a:rPr>
              <a:t>Sürekli iyileşme</a:t>
            </a:r>
          </a:p>
        </p:txBody>
      </p:sp>
      <p:sp>
        <p:nvSpPr>
          <p:cNvPr id="26" name="Ok: Sağ 25">
            <a:extLst>
              <a:ext uri="{FF2B5EF4-FFF2-40B4-BE49-F238E27FC236}">
                <a16:creationId xmlns:a16="http://schemas.microsoft.com/office/drawing/2014/main" id="{CC4C78AA-7735-4620-B459-E9012449BA26}"/>
              </a:ext>
            </a:extLst>
          </p:cNvPr>
          <p:cNvSpPr/>
          <p:nvPr/>
        </p:nvSpPr>
        <p:spPr>
          <a:xfrm rot="3335481" flipV="1">
            <a:off x="1127049" y="1933651"/>
            <a:ext cx="574852" cy="208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2F570903-66D4-4E6A-992E-0BDCF65D0A60}"/>
              </a:ext>
            </a:extLst>
          </p:cNvPr>
          <p:cNvSpPr/>
          <p:nvPr/>
        </p:nvSpPr>
        <p:spPr>
          <a:xfrm>
            <a:off x="531135" y="4688428"/>
            <a:ext cx="2030964" cy="905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Paydaşların ihtiyaçları ve beklentileri</a:t>
            </a:r>
          </a:p>
        </p:txBody>
      </p:sp>
      <p:sp>
        <p:nvSpPr>
          <p:cNvPr id="27" name="Ok: Sağ 26">
            <a:extLst>
              <a:ext uri="{FF2B5EF4-FFF2-40B4-BE49-F238E27FC236}">
                <a16:creationId xmlns:a16="http://schemas.microsoft.com/office/drawing/2014/main" id="{B9DE46D0-0320-46F7-874C-EDA02F6074E4}"/>
              </a:ext>
            </a:extLst>
          </p:cNvPr>
          <p:cNvSpPr/>
          <p:nvPr/>
        </p:nvSpPr>
        <p:spPr>
          <a:xfrm rot="17965981" flipV="1">
            <a:off x="1150306" y="4195065"/>
            <a:ext cx="654314" cy="22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54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8474634B-15D9-4011-9EF0-C44B4D4998F8}"/>
              </a:ext>
            </a:extLst>
          </p:cNvPr>
          <p:cNvGraphicFramePr/>
          <p:nvPr/>
        </p:nvGraphicFramePr>
        <p:xfrm>
          <a:off x="1404850" y="1321724"/>
          <a:ext cx="9792394" cy="494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98">
            <a:extLst>
              <a:ext uri="{FF2B5EF4-FFF2-40B4-BE49-F238E27FC236}">
                <a16:creationId xmlns:a16="http://schemas.microsoft.com/office/drawing/2014/main" id="{234420FE-77DA-419C-ABCD-1ADAAD057C93}"/>
              </a:ext>
            </a:extLst>
          </p:cNvPr>
          <p:cNvSpPr txBox="1"/>
          <p:nvPr/>
        </p:nvSpPr>
        <p:spPr>
          <a:xfrm>
            <a:off x="2534194" y="409211"/>
            <a:ext cx="7062652" cy="646331"/>
          </a:xfrm>
          <a:prstGeom prst="rect">
            <a:avLst/>
          </a:prstGeom>
          <a:noFill/>
          <a:effectLst>
            <a:outerShdw dist="241300" dir="2700000" algn="tl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265391"/>
                </a:solidFill>
                <a:effectLst/>
                <a:uLnTx/>
                <a:uFillTx/>
                <a:latin typeface="CamberW04-Bold" panose="01000000000000000000" pitchFamily="2" charset="-94"/>
                <a:ea typeface="+mn-ea"/>
                <a:cs typeface="Times New Roman" panose="02020603050405020304" pitchFamily="18" charset="0"/>
              </a:rPr>
              <a:t>Kalite Güvencesi Sistemleri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9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DD5E5AE3-2630-47CB-A4A0-7C0481BA0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6755179"/>
              </p:ext>
            </p:extLst>
          </p:nvPr>
        </p:nvGraphicFramePr>
        <p:xfrm>
          <a:off x="1404850" y="1321724"/>
          <a:ext cx="9792394" cy="494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98">
            <a:extLst>
              <a:ext uri="{FF2B5EF4-FFF2-40B4-BE49-F238E27FC236}">
                <a16:creationId xmlns:a16="http://schemas.microsoft.com/office/drawing/2014/main" id="{7A12AF24-C64B-48BE-A2D3-9B82CD8353E7}"/>
              </a:ext>
            </a:extLst>
          </p:cNvPr>
          <p:cNvSpPr txBox="1"/>
          <p:nvPr/>
        </p:nvSpPr>
        <p:spPr>
          <a:xfrm>
            <a:off x="1663337" y="409211"/>
            <a:ext cx="9533907" cy="646331"/>
          </a:xfrm>
          <a:prstGeom prst="rect">
            <a:avLst/>
          </a:prstGeom>
          <a:noFill/>
          <a:effectLst>
            <a:outerShdw dist="241300" dir="2700000" algn="tl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tr-TR" sz="3600" b="1" dirty="0" err="1">
                <a:solidFill>
                  <a:srgbClr val="265391"/>
                </a:solidFill>
                <a:latin typeface="CamberW04-Bold" panose="01000000000000000000" pitchFamily="2" charset="-94"/>
                <a:cs typeface="Times New Roman" panose="02020603050405020304" pitchFamily="18" charset="0"/>
              </a:rPr>
              <a:t>YÖKAK’ın</a:t>
            </a:r>
            <a:r>
              <a:rPr lang="tr-TR" sz="3600" b="1" dirty="0">
                <a:solidFill>
                  <a:srgbClr val="265391"/>
                </a:solidFill>
                <a:latin typeface="CamberW04-Bold" panose="01000000000000000000" pitchFamily="2" charset="-94"/>
                <a:cs typeface="Times New Roman" panose="02020603050405020304" pitchFamily="18" charset="0"/>
              </a:rPr>
              <a:t> Kalite Güvencesi Çerçevesi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205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6A4EBA-2174-4011-9ABF-B079724E6745}"/>
              </a:ext>
            </a:extLst>
          </p:cNvPr>
          <p:cNvSpPr/>
          <p:nvPr/>
        </p:nvSpPr>
        <p:spPr>
          <a:xfrm>
            <a:off x="1577437" y="2887579"/>
            <a:ext cx="2184991" cy="2620324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</p:spPr>
        <p:txBody>
          <a:bodyPr wrap="square" lIns="91428" tIns="91428" rIns="91428" bIns="91428" anchor="ctr">
            <a:noAutofit/>
          </a:bodyPr>
          <a:lstStyle/>
          <a:p>
            <a:pPr marL="228554" marR="0" lvl="0" indent="-228554" algn="l" defTabSz="22850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Liderlik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ve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Kalite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erW04-Regular" pitchFamily="2" charset="0"/>
              <a:ea typeface="+mn-ea"/>
              <a:cs typeface="+mn-cs"/>
            </a:endParaRPr>
          </a:p>
          <a:p>
            <a:pPr marL="228554" marR="0" lvl="0" indent="-228554" algn="l" defTabSz="22850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Misyon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ve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Stratejik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Amaçlar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erW04-Regular" pitchFamily="2" charset="0"/>
              <a:ea typeface="+mn-ea"/>
              <a:cs typeface="+mn-cs"/>
            </a:endParaRPr>
          </a:p>
          <a:p>
            <a:pPr marL="228554" marR="0" lvl="0" indent="-228554" algn="l" defTabSz="22850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Yönetim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Sistemleri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erW04-Regular" pitchFamily="2" charset="0"/>
              <a:ea typeface="+mn-ea"/>
              <a:cs typeface="+mn-cs"/>
            </a:endParaRPr>
          </a:p>
          <a:p>
            <a:pPr marL="228554" marR="0" lvl="0" indent="-228554" algn="l" defTabSz="22850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Paydaş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Katılımı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erW04-Regular" pitchFamily="2" charset="0"/>
              <a:ea typeface="+mn-ea"/>
              <a:cs typeface="+mn-cs"/>
            </a:endParaRPr>
          </a:p>
          <a:p>
            <a:pPr marL="228554" marR="0" lvl="0" indent="-228554" algn="l" defTabSz="22850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Uluslararasılaşma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erW04-Regular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B9F74F-582E-49CC-891A-F6602520107C}"/>
              </a:ext>
            </a:extLst>
          </p:cNvPr>
          <p:cNvSpPr/>
          <p:nvPr/>
        </p:nvSpPr>
        <p:spPr>
          <a:xfrm>
            <a:off x="3886293" y="2887579"/>
            <a:ext cx="2184991" cy="2620324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</p:spPr>
        <p:txBody>
          <a:bodyPr wrap="square" lIns="91428" tIns="91428" rIns="91428" bIns="91428" anchor="ctr">
            <a:noAutofit/>
          </a:bodyPr>
          <a:lstStyle/>
          <a:p>
            <a:pPr marL="228554" marR="0" lvl="0" indent="-228554" algn="l" defTabSz="22850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tr-T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erW04-Regular" pitchFamily="2" charset="0"/>
              <a:ea typeface="+mn-ea"/>
              <a:cs typeface="+mn-cs"/>
            </a:endParaRPr>
          </a:p>
          <a:p>
            <a:pPr marL="228554" marR="0" lvl="0" indent="-228554" algn="l" defTabSz="22850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Program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Tasarımı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,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Değerlendirimesi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ve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Güncellenmesi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erW04-Regular" pitchFamily="2" charset="0"/>
              <a:ea typeface="+mn-ea"/>
              <a:cs typeface="+mn-cs"/>
            </a:endParaRPr>
          </a:p>
          <a:p>
            <a:pPr marL="228554" marR="0" lvl="0" indent="-228554" algn="l" defTabSz="22850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Programların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Yürütülmesi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erW04-Regular" pitchFamily="2" charset="0"/>
              <a:ea typeface="+mn-ea"/>
              <a:cs typeface="+mn-cs"/>
            </a:endParaRPr>
          </a:p>
          <a:p>
            <a:pPr marL="228554" marR="0" lvl="0" indent="-228554" algn="l" defTabSz="22850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Öğrenme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Kaynakları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ve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Akademik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Destek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Hizmetleri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erW04-Regular" pitchFamily="2" charset="0"/>
              <a:ea typeface="+mn-ea"/>
              <a:cs typeface="+mn-cs"/>
            </a:endParaRPr>
          </a:p>
          <a:p>
            <a:pPr marL="228554" marR="0" lvl="0" indent="-228554" algn="l" defTabSz="22850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Öğretim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Kadrosu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erW04-Regular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22B7F-8182-4881-92F6-D0B81A0F355D}"/>
              </a:ext>
            </a:extLst>
          </p:cNvPr>
          <p:cNvSpPr/>
          <p:nvPr/>
        </p:nvSpPr>
        <p:spPr>
          <a:xfrm>
            <a:off x="6183633" y="2887579"/>
            <a:ext cx="2184991" cy="2620324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</p:spPr>
        <p:txBody>
          <a:bodyPr wrap="square" lIns="91428" tIns="91428" rIns="91428" bIns="91428" anchor="ctr">
            <a:noAutofit/>
          </a:bodyPr>
          <a:lstStyle/>
          <a:p>
            <a:pPr marL="228554" marR="0" lvl="0" indent="-228554" algn="l" defTabSz="22850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Araştırma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Süreçlerinin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Yönetimi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ve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Araştırma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Kaynakları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erW04-Regular" pitchFamily="2" charset="0"/>
              <a:ea typeface="+mn-ea"/>
              <a:cs typeface="+mn-cs"/>
            </a:endParaRPr>
          </a:p>
          <a:p>
            <a:pPr marL="228554" marR="0" lvl="0" indent="-228554" algn="l" defTabSz="22850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Araştırma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Yetkinliği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,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İş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Birlikleri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ve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Destekler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erW04-Regular" pitchFamily="2" charset="0"/>
              <a:ea typeface="+mn-ea"/>
              <a:cs typeface="+mn-cs"/>
            </a:endParaRPr>
          </a:p>
          <a:p>
            <a:pPr marL="228554" marR="0" lvl="0" indent="-228554" algn="l" defTabSz="22850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Araştırma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Performansı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erW04-Regular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49C286-4EBB-4933-8263-C90DE2EA5CD9}"/>
              </a:ext>
            </a:extLst>
          </p:cNvPr>
          <p:cNvSpPr/>
          <p:nvPr/>
        </p:nvSpPr>
        <p:spPr>
          <a:xfrm>
            <a:off x="8492489" y="2887579"/>
            <a:ext cx="2184991" cy="2620324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</p:spPr>
        <p:txBody>
          <a:bodyPr wrap="square" lIns="91428" tIns="91428" rIns="91428" bIns="91428" anchor="ctr">
            <a:noAutofit/>
          </a:bodyPr>
          <a:lstStyle/>
          <a:p>
            <a:pPr marL="228554" marR="0" lvl="0" indent="-228554" algn="l" defTabSz="22850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Toplumsal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Katkı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Süreçlerinin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Yönetimi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ve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Toplumsal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Katkı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Kaynakları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erW04-Regular" pitchFamily="2" charset="0"/>
              <a:ea typeface="+mn-ea"/>
              <a:cs typeface="+mn-cs"/>
            </a:endParaRPr>
          </a:p>
          <a:p>
            <a:pPr marL="228554" marR="0" lvl="0" indent="-228554" algn="l" defTabSz="22850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Toplumsal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Katkı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Regular" pitchFamily="2" charset="0"/>
                <a:ea typeface="+mn-ea"/>
                <a:cs typeface="+mn-cs"/>
              </a:rPr>
              <a:t>Performansı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erW04-Regular" pitchFamily="2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D65C9C7-4EF7-4945-AE0B-EFD805F67C72}"/>
              </a:ext>
            </a:extLst>
          </p:cNvPr>
          <p:cNvSpPr/>
          <p:nvPr/>
        </p:nvSpPr>
        <p:spPr>
          <a:xfrm>
            <a:off x="1568800" y="2523066"/>
            <a:ext cx="2184991" cy="82414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4097" tIns="24097" rIns="24097" bIns="24097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Bold" pitchFamily="2" charset="0"/>
                <a:ea typeface="+mn-ea"/>
                <a:cs typeface="+mn-cs"/>
              </a:rPr>
              <a:t>Liderlik, Yönetişim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Bold" pitchFamily="2" charset="0"/>
                <a:ea typeface="+mn-ea"/>
                <a:cs typeface="+mn-cs"/>
              </a:rPr>
              <a:t>ve Kalite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Bold" pitchFamily="2" charset="0"/>
                <a:ea typeface="+mn-ea"/>
                <a:cs typeface="+mn-cs"/>
              </a:rPr>
              <a:t>(300 Puan)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1537E7-4B1B-4E59-B45A-B0D892613284}"/>
              </a:ext>
            </a:extLst>
          </p:cNvPr>
          <p:cNvSpPr/>
          <p:nvPr/>
        </p:nvSpPr>
        <p:spPr>
          <a:xfrm>
            <a:off x="3880535" y="2523065"/>
            <a:ext cx="2184991" cy="824141"/>
          </a:xfrm>
          <a:prstGeom prst="roundRect">
            <a:avLst>
              <a:gd name="adj" fmla="val 50000"/>
            </a:avLst>
          </a:prstGeom>
          <a:solidFill>
            <a:srgbClr val="377DFF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4097" tIns="24097" rIns="24097" bIns="24097" numCol="1" spcCol="1270" anchor="ctr" anchorCtr="0">
            <a:noAutofit/>
          </a:bodyPr>
          <a:lstStyle/>
          <a:p>
            <a:pPr marL="0" marR="0" lvl="0" indent="0" algn="ctr" defTabSz="228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Bold" panose="01000000000000000000" pitchFamily="2" charset="-94"/>
                <a:ea typeface="Open Sans Extrabold" panose="020B0906030804020204" pitchFamily="34" charset="0"/>
                <a:cs typeface="Open Sans Extrabold" panose="020B0906030804020204" pitchFamily="34" charset="0"/>
              </a:rPr>
              <a:t>Eğitim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Bold" panose="01000000000000000000" pitchFamily="2" charset="-94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Bold" panose="01000000000000000000" pitchFamily="2" charset="-94"/>
                <a:ea typeface="Open Sans Extrabold" panose="020B0906030804020204" pitchFamily="34" charset="0"/>
                <a:cs typeface="Open Sans Extrabold" panose="020B0906030804020204" pitchFamily="34" charset="0"/>
              </a:rPr>
              <a:t>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Bold" panose="01000000000000000000" pitchFamily="2" charset="-94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  <a:p>
            <a:pPr marL="0" marR="0" lvl="0" indent="0" algn="ctr" defTabSz="228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Bold" panose="01000000000000000000" pitchFamily="2" charset="-94"/>
                <a:ea typeface="Open Sans Extrabold" panose="020B0906030804020204" pitchFamily="34" charset="0"/>
                <a:cs typeface="Open Sans Extrabold" panose="020B0906030804020204" pitchFamily="34" charset="0"/>
              </a:rPr>
              <a:t>Öğretim</a:t>
            </a: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erW04-Bold" panose="01000000000000000000" pitchFamily="2" charset="-94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0" marR="0" lvl="0" indent="0" algn="ctr" defTabSz="228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Bold" panose="01000000000000000000" pitchFamily="2" charset="-94"/>
                <a:ea typeface="Open Sans Extrabold" panose="020B0906030804020204" pitchFamily="34" charset="0"/>
                <a:cs typeface="Open Sans Extrabold" panose="020B0906030804020204" pitchFamily="34" charset="0"/>
              </a:rPr>
              <a:t>(400 Puan)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erW04-Bold" panose="01000000000000000000" pitchFamily="2" charset="-94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8FBC14-6754-4D69-A81C-2832AB11FAFB}"/>
              </a:ext>
            </a:extLst>
          </p:cNvPr>
          <p:cNvSpPr/>
          <p:nvPr/>
        </p:nvSpPr>
        <p:spPr>
          <a:xfrm>
            <a:off x="6203785" y="2523064"/>
            <a:ext cx="2184991" cy="824141"/>
          </a:xfrm>
          <a:prstGeom prst="roundRect">
            <a:avLst>
              <a:gd name="adj" fmla="val 50000"/>
            </a:avLst>
          </a:prstGeom>
          <a:solidFill>
            <a:srgbClr val="377DFF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4097" tIns="24097" rIns="24097" bIns="24097" numCol="1" spcCol="1270" anchor="ctr" anchorCtr="0">
            <a:noAutofit/>
          </a:bodyPr>
          <a:lstStyle/>
          <a:p>
            <a:pPr marL="0" marR="0" lvl="0" indent="0" algn="ctr" defTabSz="228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Bold" panose="01000000000000000000" pitchFamily="2" charset="-94"/>
                <a:ea typeface="Open Sans Extrabold" panose="020B0906030804020204" pitchFamily="34" charset="0"/>
                <a:cs typeface="Open Sans Extrabold" panose="020B0906030804020204" pitchFamily="34" charset="0"/>
              </a:rPr>
              <a:t>Araştırma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Bold" panose="01000000000000000000" pitchFamily="2" charset="-94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Bold" panose="01000000000000000000" pitchFamily="2" charset="-94"/>
                <a:ea typeface="Open Sans Extrabold" panose="020B0906030804020204" pitchFamily="34" charset="0"/>
                <a:cs typeface="Open Sans Extrabold" panose="020B0906030804020204" pitchFamily="34" charset="0"/>
              </a:rPr>
              <a:t>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Bold" panose="01000000000000000000" pitchFamily="2" charset="-94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  <a:p>
            <a:pPr marL="0" marR="0" lvl="0" indent="0" algn="ctr" defTabSz="228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Bold" panose="01000000000000000000" pitchFamily="2" charset="-94"/>
                <a:ea typeface="Open Sans Extrabold" panose="020B0906030804020204" pitchFamily="34" charset="0"/>
                <a:cs typeface="Open Sans Extrabold" panose="020B0906030804020204" pitchFamily="34" charset="0"/>
              </a:rPr>
              <a:t>Geliştirme</a:t>
            </a: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erW04-Bold" panose="01000000000000000000" pitchFamily="2" charset="-94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0" marR="0" lvl="0" indent="0" algn="ctr" defTabSz="228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Bold" panose="01000000000000000000" pitchFamily="2" charset="-94"/>
                <a:ea typeface="+mn-ea"/>
                <a:cs typeface="+mn-cs"/>
              </a:rPr>
              <a:t>(200 Puan)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72D386-F752-4F46-A6F7-048DC4223BD3}"/>
              </a:ext>
            </a:extLst>
          </p:cNvPr>
          <p:cNvSpPr/>
          <p:nvPr/>
        </p:nvSpPr>
        <p:spPr>
          <a:xfrm>
            <a:off x="8504003" y="2523063"/>
            <a:ext cx="2184991" cy="648343"/>
          </a:xfrm>
          <a:prstGeom prst="roundRect">
            <a:avLst>
              <a:gd name="adj" fmla="val 50000"/>
            </a:avLst>
          </a:prstGeom>
          <a:solidFill>
            <a:srgbClr val="377DFF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4097" tIns="24097" rIns="24097" bIns="24097" numCol="1" spcCol="1270" anchor="ctr" anchorCtr="0">
            <a:noAutofit/>
          </a:bodyPr>
          <a:lstStyle/>
          <a:p>
            <a:pPr marL="0" marR="0" lvl="0" indent="0" algn="ctr" defTabSz="228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Bold" panose="01000000000000000000" pitchFamily="2" charset="-94"/>
                <a:ea typeface="Open Sans Extrabold" panose="020B0906030804020204" pitchFamily="34" charset="0"/>
                <a:cs typeface="Open Sans Extrabold" panose="020B0906030804020204" pitchFamily="34" charset="0"/>
              </a:rPr>
              <a:t>Toplumsal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Bold" panose="01000000000000000000" pitchFamily="2" charset="-94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Bold" panose="01000000000000000000" pitchFamily="2" charset="-94"/>
                <a:ea typeface="Open Sans Extrabold" panose="020B0906030804020204" pitchFamily="34" charset="0"/>
                <a:cs typeface="Open Sans Extrabold" panose="020B0906030804020204" pitchFamily="34" charset="0"/>
              </a:rPr>
              <a:t>Katkı</a:t>
            </a: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erW04-Bold" panose="01000000000000000000" pitchFamily="2" charset="-94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0" marR="0" lvl="0" indent="0" algn="ctr" defTabSz="228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Bold" panose="01000000000000000000" pitchFamily="2" charset="-94"/>
                <a:ea typeface="Open Sans Extrabold" panose="020B0906030804020204" pitchFamily="34" charset="0"/>
                <a:cs typeface="Open Sans Extrabold" panose="020B0906030804020204" pitchFamily="34" charset="0"/>
              </a:rPr>
              <a:t>(100 Puan)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erW04-Bold" panose="01000000000000000000" pitchFamily="2" charset="-94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6" name="TextBox 98">
            <a:extLst>
              <a:ext uri="{FF2B5EF4-FFF2-40B4-BE49-F238E27FC236}">
                <a16:creationId xmlns:a16="http://schemas.microsoft.com/office/drawing/2014/main" id="{AC531D75-DF9C-49D6-95F8-ED7CE4915C44}"/>
              </a:ext>
            </a:extLst>
          </p:cNvPr>
          <p:cNvSpPr txBox="1"/>
          <p:nvPr/>
        </p:nvSpPr>
        <p:spPr>
          <a:xfrm>
            <a:off x="457088" y="524830"/>
            <a:ext cx="11453090" cy="584775"/>
          </a:xfrm>
          <a:prstGeom prst="rect">
            <a:avLst/>
          </a:prstGeom>
          <a:noFill/>
          <a:effectLst>
            <a:outerShdw dist="241300" dir="2700000" algn="tl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Bold" panose="01000000000000000000" pitchFamily="2" charset="-94"/>
                <a:ea typeface="+mn-ea"/>
                <a:cs typeface="+mn-cs"/>
              </a:rPr>
              <a:t>KALİTE GÜVENCESİNİN BOYUTLARI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3353B7E1-A57C-4015-A5B1-1EF7126890B4}"/>
              </a:ext>
            </a:extLst>
          </p:cNvPr>
          <p:cNvSpPr txBox="1"/>
          <p:nvPr/>
        </p:nvSpPr>
        <p:spPr>
          <a:xfrm>
            <a:off x="3017526" y="590829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erW04-Bold" panose="01000000000000000000" pitchFamily="2" charset="-94"/>
                <a:ea typeface="Calibri" panose="020F0502020204030204" pitchFamily="34" charset="0"/>
                <a:cs typeface="Times New Roman" panose="02020603050405020304" pitchFamily="18" charset="0"/>
              </a:rPr>
              <a:t>4 ana başlık, 14 ölçüt ve 46 alt ölçüt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erW04-Bold" panose="01000000000000000000" pitchFamily="2" charset="-94"/>
              <a:ea typeface="+mn-ea"/>
              <a:cs typeface="+mn-cs"/>
            </a:endParaRPr>
          </a:p>
        </p:txBody>
      </p:sp>
      <p:sp>
        <p:nvSpPr>
          <p:cNvPr id="2" name="Kalp 1">
            <a:extLst>
              <a:ext uri="{FF2B5EF4-FFF2-40B4-BE49-F238E27FC236}">
                <a16:creationId xmlns:a16="http://schemas.microsoft.com/office/drawing/2014/main" id="{9F49C068-D59C-4CB9-A8F1-B30009EDA8D9}"/>
              </a:ext>
            </a:extLst>
          </p:cNvPr>
          <p:cNvSpPr/>
          <p:nvPr/>
        </p:nvSpPr>
        <p:spPr>
          <a:xfrm>
            <a:off x="3550384" y="1528705"/>
            <a:ext cx="2792245" cy="4283981"/>
          </a:xfrm>
          <a:prstGeom prst="hear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469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id="{B1ED2F0C-B2CA-470C-AB66-B457076A6F0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9048" y="919171"/>
          <a:ext cx="8063345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4425">
                  <a:extLst>
                    <a:ext uri="{9D8B030D-6E8A-4147-A177-3AD203B41FA5}">
                      <a16:colId xmlns:a16="http://schemas.microsoft.com/office/drawing/2014/main" val="4124313772"/>
                    </a:ext>
                  </a:extLst>
                </a:gridCol>
                <a:gridCol w="4058920">
                  <a:extLst>
                    <a:ext uri="{9D8B030D-6E8A-4147-A177-3AD203B41FA5}">
                      <a16:colId xmlns:a16="http://schemas.microsoft.com/office/drawing/2014/main" val="2158620122"/>
                    </a:ext>
                  </a:extLst>
                </a:gridCol>
              </a:tblGrid>
              <a:tr h="358156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DIŞ DEĞERLENDİRME ÖLÇÜTLERİNİN ULUSLARARASI UYUMU</a:t>
                      </a:r>
                    </a:p>
                  </a:txBody>
                  <a:tcPr>
                    <a:solidFill>
                      <a:srgbClr val="6D9B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625815"/>
                  </a:ext>
                </a:extLst>
              </a:tr>
              <a:tr h="358156"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YÖKAK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ESG -2015</a:t>
                      </a:r>
                    </a:p>
                    <a:p>
                      <a:pPr algn="ctr"/>
                      <a:r>
                        <a:rPr lang="tr-TR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Standards and </a:t>
                      </a:r>
                      <a:r>
                        <a:rPr lang="tr-TR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uidelines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for </a:t>
                      </a:r>
                      <a:r>
                        <a:rPr lang="tr-TR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uality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ssurance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 the European Higher Education Area</a:t>
                      </a:r>
                      <a:r>
                        <a:rPr lang="tr-TR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tr-TR" sz="3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214601"/>
                  </a:ext>
                </a:extLst>
              </a:tr>
              <a:tr h="358156">
                <a:tc>
                  <a:txBody>
                    <a:bodyPr/>
                    <a:lstStyle/>
                    <a:p>
                      <a:r>
                        <a:rPr lang="tr-TR" sz="3200" b="1" dirty="0">
                          <a:solidFill>
                            <a:srgbClr val="377DFF"/>
                          </a:solidFill>
                        </a:rPr>
                        <a:t>Liderlik, Yönetişim ve Kalite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460869"/>
                  </a:ext>
                </a:extLst>
              </a:tr>
              <a:tr h="358156">
                <a:tc>
                  <a:txBody>
                    <a:bodyPr/>
                    <a:lstStyle/>
                    <a:p>
                      <a:pPr algn="l"/>
                      <a:r>
                        <a:rPr lang="tr-TR" sz="3200" b="1" dirty="0">
                          <a:solidFill>
                            <a:srgbClr val="377DFF"/>
                          </a:solidFill>
                        </a:rPr>
                        <a:t>Eğitim-Öğretim</a:t>
                      </a:r>
                    </a:p>
                    <a:p>
                      <a:pPr algn="l"/>
                      <a:endParaRPr lang="tr-TR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852002"/>
                  </a:ext>
                </a:extLst>
              </a:tr>
              <a:tr h="358156">
                <a:tc>
                  <a:txBody>
                    <a:bodyPr/>
                    <a:lstStyle/>
                    <a:p>
                      <a:pPr algn="l"/>
                      <a:r>
                        <a:rPr lang="tr-TR" sz="3200" b="1" dirty="0"/>
                        <a:t>Araştırma-Geliştirme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/>
                        <a:t>Ölçüt yok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204350"/>
                  </a:ext>
                </a:extLst>
              </a:tr>
              <a:tr h="358156">
                <a:tc>
                  <a:txBody>
                    <a:bodyPr/>
                    <a:lstStyle/>
                    <a:p>
                      <a:pPr algn="l"/>
                      <a:r>
                        <a:rPr lang="tr-TR" sz="3200" b="1" dirty="0"/>
                        <a:t>Toplumsal Katkı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/>
                        <a:t>Ölçüt yok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026631"/>
                  </a:ext>
                </a:extLst>
              </a:tr>
            </a:tbl>
          </a:graphicData>
        </a:graphic>
      </p:graphicFrame>
      <p:pic>
        <p:nvPicPr>
          <p:cNvPr id="4" name="Grafik 3" descr="Onay işareti">
            <a:extLst>
              <a:ext uri="{FF2B5EF4-FFF2-40B4-BE49-F238E27FC236}">
                <a16:creationId xmlns:a16="http://schemas.microsoft.com/office/drawing/2014/main" id="{89F96483-86FA-46A6-9B6B-51B0498C4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1223" y="3220411"/>
            <a:ext cx="914400" cy="914400"/>
          </a:xfrm>
          <a:prstGeom prst="rect">
            <a:avLst/>
          </a:prstGeom>
        </p:spPr>
      </p:pic>
      <p:pic>
        <p:nvPicPr>
          <p:cNvPr id="5" name="Grafik 4" descr="Onay işareti">
            <a:extLst>
              <a:ext uri="{FF2B5EF4-FFF2-40B4-BE49-F238E27FC236}">
                <a16:creationId xmlns:a16="http://schemas.microsoft.com/office/drawing/2014/main" id="{0ECB7B49-2BCC-435D-B484-63FEA359A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9412" y="42560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3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DD5E5AE3-2630-47CB-A4A0-7C0481BA0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4390350"/>
              </p:ext>
            </p:extLst>
          </p:nvPr>
        </p:nvGraphicFramePr>
        <p:xfrm>
          <a:off x="1404850" y="1321724"/>
          <a:ext cx="9792394" cy="494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98">
            <a:extLst>
              <a:ext uri="{FF2B5EF4-FFF2-40B4-BE49-F238E27FC236}">
                <a16:creationId xmlns:a16="http://schemas.microsoft.com/office/drawing/2014/main" id="{7A12AF24-C64B-48BE-A2D3-9B82CD8353E7}"/>
              </a:ext>
            </a:extLst>
          </p:cNvPr>
          <p:cNvSpPr txBox="1"/>
          <p:nvPr/>
        </p:nvSpPr>
        <p:spPr>
          <a:xfrm>
            <a:off x="1663337" y="409211"/>
            <a:ext cx="9533907" cy="646331"/>
          </a:xfrm>
          <a:prstGeom prst="rect">
            <a:avLst/>
          </a:prstGeom>
          <a:noFill/>
          <a:effectLst>
            <a:outerShdw dist="241300" dir="2700000" algn="tl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265391"/>
                </a:solidFill>
                <a:latin typeface="CamberW04-Bold" panose="01000000000000000000" pitchFamily="2" charset="-94"/>
                <a:cs typeface="Times New Roman" panose="02020603050405020304" pitchFamily="18" charset="0"/>
              </a:rPr>
              <a:t>YÖKAK; ENQA ve </a:t>
            </a:r>
            <a:r>
              <a:rPr lang="tr-TR" sz="3600" b="1" dirty="0">
                <a:solidFill>
                  <a:srgbClr val="FF0000"/>
                </a:solidFill>
                <a:latin typeface="CamberW04-Bold" panose="01000000000000000000" pitchFamily="2" charset="-94"/>
                <a:cs typeface="Times New Roman" panose="02020603050405020304" pitchFamily="18" charset="0"/>
              </a:rPr>
              <a:t>EQAR</a:t>
            </a:r>
            <a:r>
              <a:rPr lang="tr-TR" sz="3600" b="1" dirty="0">
                <a:solidFill>
                  <a:srgbClr val="265391"/>
                </a:solidFill>
                <a:latin typeface="CamberW04-Bold" panose="01000000000000000000" pitchFamily="2" charset="-94"/>
                <a:cs typeface="Times New Roman" panose="02020603050405020304" pitchFamily="18" charset="0"/>
              </a:rPr>
              <a:t>’ a tam üye!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25698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Massive X V.2.6 - Blue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Ion">
  <a:themeElements>
    <a:clrScheme name="Model X">
      <a:dk1>
        <a:srgbClr val="272E3A"/>
      </a:dk1>
      <a:lt1>
        <a:srgbClr val="FFFFFF"/>
      </a:lt1>
      <a:dk2>
        <a:srgbClr val="00A3DA"/>
      </a:dk2>
      <a:lt2>
        <a:srgbClr val="0CA8DA"/>
      </a:lt2>
      <a:accent1>
        <a:srgbClr val="56CADC"/>
      </a:accent1>
      <a:accent2>
        <a:srgbClr val="49C4DB"/>
      </a:accent2>
      <a:accent3>
        <a:srgbClr val="3DBEDB"/>
      </a:accent3>
      <a:accent4>
        <a:srgbClr val="31B9DB"/>
      </a:accent4>
      <a:accent5>
        <a:srgbClr val="24B3DA"/>
      </a:accent5>
      <a:accent6>
        <a:srgbClr val="18AEDA"/>
      </a:accent6>
      <a:hlink>
        <a:srgbClr val="2F8299"/>
      </a:hlink>
      <a:folHlink>
        <a:srgbClr val="8C8C8C"/>
      </a:folHlink>
    </a:clrScheme>
    <a:fontScheme name="Model X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Nova">
      <a:dk1>
        <a:srgbClr val="172144"/>
      </a:dk1>
      <a:lt1>
        <a:srgbClr val="FFFFFF"/>
      </a:lt1>
      <a:dk2>
        <a:srgbClr val="D4F579"/>
      </a:dk2>
      <a:lt2>
        <a:srgbClr val="40D492"/>
      </a:lt2>
      <a:accent1>
        <a:srgbClr val="3BC8F1"/>
      </a:accent1>
      <a:accent2>
        <a:srgbClr val="6070FF"/>
      </a:accent2>
      <a:accent3>
        <a:srgbClr val="FA3585"/>
      </a:accent3>
      <a:accent4>
        <a:srgbClr val="E9474E"/>
      </a:accent4>
      <a:accent5>
        <a:srgbClr val="F7C83B"/>
      </a:accent5>
      <a:accent6>
        <a:srgbClr val="FF8E38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Massive X V.2.6 - Blue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ayout of version 4.5">
  <a:themeElements>
    <a:clrScheme name="Custom 1">
      <a:dk1>
        <a:srgbClr val="172144"/>
      </a:dk1>
      <a:lt1>
        <a:srgbClr val="FFFFFF"/>
      </a:lt1>
      <a:dk2>
        <a:srgbClr val="172144"/>
      </a:dk2>
      <a:lt2>
        <a:srgbClr val="FFFFFF"/>
      </a:lt2>
      <a:accent1>
        <a:srgbClr val="FF2D5E"/>
      </a:accent1>
      <a:accent2>
        <a:srgbClr val="0D0884"/>
      </a:accent2>
      <a:accent3>
        <a:srgbClr val="FCB736"/>
      </a:accent3>
      <a:accent4>
        <a:srgbClr val="FC7033"/>
      </a:accent4>
      <a:accent5>
        <a:srgbClr val="3853F4"/>
      </a:accent5>
      <a:accent6>
        <a:srgbClr val="FF4D9E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Nova">
      <a:dk1>
        <a:srgbClr val="172144"/>
      </a:dk1>
      <a:lt1>
        <a:srgbClr val="FFFFFF"/>
      </a:lt1>
      <a:dk2>
        <a:srgbClr val="D4F579"/>
      </a:dk2>
      <a:lt2>
        <a:srgbClr val="40D492"/>
      </a:lt2>
      <a:accent1>
        <a:srgbClr val="3BC8F1"/>
      </a:accent1>
      <a:accent2>
        <a:srgbClr val="6070FF"/>
      </a:accent2>
      <a:accent3>
        <a:srgbClr val="FA3585"/>
      </a:accent3>
      <a:accent4>
        <a:srgbClr val="E9474E"/>
      </a:accent4>
      <a:accent5>
        <a:srgbClr val="F7C83B"/>
      </a:accent5>
      <a:accent6>
        <a:srgbClr val="FF8E38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Massive X V.2.6 - Blue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Massive X V.2.6 - Blue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Massive X V.2.6 - Blue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Ion">
  <a:themeElements>
    <a:clrScheme name="Model X">
      <a:dk1>
        <a:srgbClr val="272E3A"/>
      </a:dk1>
      <a:lt1>
        <a:srgbClr val="FFFFFF"/>
      </a:lt1>
      <a:dk2>
        <a:srgbClr val="00A3DA"/>
      </a:dk2>
      <a:lt2>
        <a:srgbClr val="0CA8DA"/>
      </a:lt2>
      <a:accent1>
        <a:srgbClr val="56CADC"/>
      </a:accent1>
      <a:accent2>
        <a:srgbClr val="49C4DB"/>
      </a:accent2>
      <a:accent3>
        <a:srgbClr val="3DBEDB"/>
      </a:accent3>
      <a:accent4>
        <a:srgbClr val="31B9DB"/>
      </a:accent4>
      <a:accent5>
        <a:srgbClr val="24B3DA"/>
      </a:accent5>
      <a:accent6>
        <a:srgbClr val="18AEDA"/>
      </a:accent6>
      <a:hlink>
        <a:srgbClr val="2F8299"/>
      </a:hlink>
      <a:folHlink>
        <a:srgbClr val="8C8C8C"/>
      </a:folHlink>
    </a:clrScheme>
    <a:fontScheme name="Model X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Massive X V.2.6 - Blue">
    <a:dk1>
      <a:srgbClr val="172144"/>
    </a:dk1>
    <a:lt1>
      <a:srgbClr val="FFFFFF"/>
    </a:lt1>
    <a:dk2>
      <a:srgbClr val="08C6F9"/>
    </a:dk2>
    <a:lt2>
      <a:srgbClr val="0FBCFA"/>
    </a:lt2>
    <a:accent1>
      <a:srgbClr val="377DFF"/>
    </a:accent1>
    <a:accent2>
      <a:srgbClr val="3087FE"/>
    </a:accent2>
    <a:accent3>
      <a:srgbClr val="2A92FD"/>
    </a:accent3>
    <a:accent4>
      <a:srgbClr val="239CFC"/>
    </a:accent4>
    <a:accent5>
      <a:srgbClr val="1CA7FC"/>
    </a:accent5>
    <a:accent6>
      <a:srgbClr val="15B1FB"/>
    </a:accent6>
    <a:hlink>
      <a:srgbClr val="2F8299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3163</TotalTime>
  <Words>444</Words>
  <Application>Microsoft Office PowerPoint</Application>
  <PresentationFormat>Geniş ekran</PresentationFormat>
  <Paragraphs>104</Paragraphs>
  <Slides>10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14</vt:i4>
      </vt:variant>
      <vt:variant>
        <vt:lpstr>Tema</vt:lpstr>
      </vt:variant>
      <vt:variant>
        <vt:i4>10</vt:i4>
      </vt:variant>
      <vt:variant>
        <vt:lpstr>Slayt Başlıkları</vt:lpstr>
      </vt:variant>
      <vt:variant>
        <vt:i4>10</vt:i4>
      </vt:variant>
    </vt:vector>
  </HeadingPairs>
  <TitlesOfParts>
    <vt:vector size="34" baseType="lpstr">
      <vt:lpstr>Arial</vt:lpstr>
      <vt:lpstr>Calibri</vt:lpstr>
      <vt:lpstr>Camber Semi Bold</vt:lpstr>
      <vt:lpstr>CamberW04-Bold</vt:lpstr>
      <vt:lpstr>CamberW04-Medium</vt:lpstr>
      <vt:lpstr>CamberW04-MediumItalic</vt:lpstr>
      <vt:lpstr>CamberW04-Regular</vt:lpstr>
      <vt:lpstr>CamberW04-SemiBold</vt:lpstr>
      <vt:lpstr>Designball-Social-01</vt:lpstr>
      <vt:lpstr>Open Sans</vt:lpstr>
      <vt:lpstr>Open Sans Extrabold</vt:lpstr>
      <vt:lpstr>Open Sans Light</vt:lpstr>
      <vt:lpstr>Times New Roman</vt:lpstr>
      <vt:lpstr>Wingdings 3</vt:lpstr>
      <vt:lpstr>Office Theme</vt:lpstr>
      <vt:lpstr>5_Office Theme</vt:lpstr>
      <vt:lpstr>1_Office Theme</vt:lpstr>
      <vt:lpstr>1_Layout of version 4.5</vt:lpstr>
      <vt:lpstr>6_Office Theme</vt:lpstr>
      <vt:lpstr>3_Office Theme</vt:lpstr>
      <vt:lpstr>2_Office Theme</vt:lpstr>
      <vt:lpstr>4_Office Theme</vt:lpstr>
      <vt:lpstr>1_Ion</vt:lpstr>
      <vt:lpstr>Ion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Yükseköğretim Kalite Güvencesi</dc:title>
  <dc:creator>MuhsinKAR</dc:creator>
  <cp:lastModifiedBy>Muhsin KAR</cp:lastModifiedBy>
  <cp:revision>351</cp:revision>
  <dcterms:created xsi:type="dcterms:W3CDTF">2022-03-20T20:51:07Z</dcterms:created>
  <dcterms:modified xsi:type="dcterms:W3CDTF">2023-03-15T08:05:25Z</dcterms:modified>
</cp:coreProperties>
</file>